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91BD25-F1EE-4308-8401-CEFB61314CCD}" v="17" dt="2022-12-01T16:28:30.532"/>
    <p1510:client id="{9BA67FF0-3714-413A-BBFB-BFEA4316455B}" v="441" dt="2022-12-01T17:03:46.7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andry72 Samuel" userId="S::slandry72@scol.qc.ca::c7360553-5362-4fbf-9a42-fb2c1e755881" providerId="AD" clId="Web-{9BA67FF0-3714-413A-BBFB-BFEA4316455B}"/>
    <pc:docChg chg="addSld modSld">
      <pc:chgData name="slandry72 Samuel" userId="S::slandry72@scol.qc.ca::c7360553-5362-4fbf-9a42-fb2c1e755881" providerId="AD" clId="Web-{9BA67FF0-3714-413A-BBFB-BFEA4316455B}" dt="2022-12-01T17:03:46.791" v="425" actId="20577"/>
      <pc:docMkLst>
        <pc:docMk/>
      </pc:docMkLst>
      <pc:sldChg chg="delSp modSp new">
        <pc:chgData name="slandry72 Samuel" userId="S::slandry72@scol.qc.ca::c7360553-5362-4fbf-9a42-fb2c1e755881" providerId="AD" clId="Web-{9BA67FF0-3714-413A-BBFB-BFEA4316455B}" dt="2022-12-01T16:37:40.915" v="157" actId="20577"/>
        <pc:sldMkLst>
          <pc:docMk/>
          <pc:sldMk cId="2256769549" sldId="257"/>
        </pc:sldMkLst>
        <pc:spChg chg="del">
          <ac:chgData name="slandry72 Samuel" userId="S::slandry72@scol.qc.ca::c7360553-5362-4fbf-9a42-fb2c1e755881" providerId="AD" clId="Web-{9BA67FF0-3714-413A-BBFB-BFEA4316455B}" dt="2022-12-01T16:30:09.624" v="1"/>
          <ac:spMkLst>
            <pc:docMk/>
            <pc:sldMk cId="2256769549" sldId="257"/>
            <ac:spMk id="2" creationId="{BE4AEF60-F296-23FC-B788-0E729EBAE7FD}"/>
          </ac:spMkLst>
        </pc:spChg>
        <pc:spChg chg="mod">
          <ac:chgData name="slandry72 Samuel" userId="S::slandry72@scol.qc.ca::c7360553-5362-4fbf-9a42-fb2c1e755881" providerId="AD" clId="Web-{9BA67FF0-3714-413A-BBFB-BFEA4316455B}" dt="2022-12-01T16:37:40.915" v="157" actId="20577"/>
          <ac:spMkLst>
            <pc:docMk/>
            <pc:sldMk cId="2256769549" sldId="257"/>
            <ac:spMk id="3" creationId="{3A043FC9-EE4A-7A73-44FD-A3656BEB023A}"/>
          </ac:spMkLst>
        </pc:spChg>
      </pc:sldChg>
      <pc:sldChg chg="delSp modSp new">
        <pc:chgData name="slandry72 Samuel" userId="S::slandry72@scol.qc.ca::c7360553-5362-4fbf-9a42-fb2c1e755881" providerId="AD" clId="Web-{9BA67FF0-3714-413A-BBFB-BFEA4316455B}" dt="2022-12-01T16:40:25.496" v="205" actId="20577"/>
        <pc:sldMkLst>
          <pc:docMk/>
          <pc:sldMk cId="3670930908" sldId="258"/>
        </pc:sldMkLst>
        <pc:spChg chg="del">
          <ac:chgData name="slandry72 Samuel" userId="S::slandry72@scol.qc.ca::c7360553-5362-4fbf-9a42-fb2c1e755881" providerId="AD" clId="Web-{9BA67FF0-3714-413A-BBFB-BFEA4316455B}" dt="2022-12-01T16:31:43.282" v="52"/>
          <ac:spMkLst>
            <pc:docMk/>
            <pc:sldMk cId="3670930908" sldId="258"/>
            <ac:spMk id="2" creationId="{B38EABB7-179E-DA5E-044D-CD5D9874EE3E}"/>
          </ac:spMkLst>
        </pc:spChg>
        <pc:spChg chg="mod">
          <ac:chgData name="slandry72 Samuel" userId="S::slandry72@scol.qc.ca::c7360553-5362-4fbf-9a42-fb2c1e755881" providerId="AD" clId="Web-{9BA67FF0-3714-413A-BBFB-BFEA4316455B}" dt="2022-12-01T16:40:25.496" v="205" actId="20577"/>
          <ac:spMkLst>
            <pc:docMk/>
            <pc:sldMk cId="3670930908" sldId="258"/>
            <ac:spMk id="3" creationId="{D26086B7-28C5-1EF5-DBDB-B1C44360735D}"/>
          </ac:spMkLst>
        </pc:spChg>
      </pc:sldChg>
      <pc:sldChg chg="delSp modSp new">
        <pc:chgData name="slandry72 Samuel" userId="S::slandry72@scol.qc.ca::c7360553-5362-4fbf-9a42-fb2c1e755881" providerId="AD" clId="Web-{9BA67FF0-3714-413A-BBFB-BFEA4316455B}" dt="2022-12-01T16:42:45.905" v="237" actId="20577"/>
        <pc:sldMkLst>
          <pc:docMk/>
          <pc:sldMk cId="554251252" sldId="259"/>
        </pc:sldMkLst>
        <pc:spChg chg="del">
          <ac:chgData name="slandry72 Samuel" userId="S::slandry72@scol.qc.ca::c7360553-5362-4fbf-9a42-fb2c1e755881" providerId="AD" clId="Web-{9BA67FF0-3714-413A-BBFB-BFEA4316455B}" dt="2022-12-01T16:33:07.690" v="73"/>
          <ac:spMkLst>
            <pc:docMk/>
            <pc:sldMk cId="554251252" sldId="259"/>
            <ac:spMk id="2" creationId="{1042FD61-9D57-6AC9-9CC9-A0D80DF92896}"/>
          </ac:spMkLst>
        </pc:spChg>
        <pc:spChg chg="mod">
          <ac:chgData name="slandry72 Samuel" userId="S::slandry72@scol.qc.ca::c7360553-5362-4fbf-9a42-fb2c1e755881" providerId="AD" clId="Web-{9BA67FF0-3714-413A-BBFB-BFEA4316455B}" dt="2022-12-01T16:42:45.905" v="237" actId="20577"/>
          <ac:spMkLst>
            <pc:docMk/>
            <pc:sldMk cId="554251252" sldId="259"/>
            <ac:spMk id="3" creationId="{9147813C-A303-556E-0B26-CEA4CB06305D}"/>
          </ac:spMkLst>
        </pc:spChg>
      </pc:sldChg>
      <pc:sldChg chg="delSp modSp new">
        <pc:chgData name="slandry72 Samuel" userId="S::slandry72@scol.qc.ca::c7360553-5362-4fbf-9a42-fb2c1e755881" providerId="AD" clId="Web-{9BA67FF0-3714-413A-BBFB-BFEA4316455B}" dt="2022-12-01T16:46:55.583" v="287" actId="20577"/>
        <pc:sldMkLst>
          <pc:docMk/>
          <pc:sldMk cId="732936397" sldId="260"/>
        </pc:sldMkLst>
        <pc:spChg chg="del">
          <ac:chgData name="slandry72 Samuel" userId="S::slandry72@scol.qc.ca::c7360553-5362-4fbf-9a42-fb2c1e755881" providerId="AD" clId="Web-{9BA67FF0-3714-413A-BBFB-BFEA4316455B}" dt="2022-12-01T16:32:52.487" v="71"/>
          <ac:spMkLst>
            <pc:docMk/>
            <pc:sldMk cId="732936397" sldId="260"/>
            <ac:spMk id="2" creationId="{979DC47A-8D92-675A-F47D-F5351EE79AF1}"/>
          </ac:spMkLst>
        </pc:spChg>
        <pc:spChg chg="mod">
          <ac:chgData name="slandry72 Samuel" userId="S::slandry72@scol.qc.ca::c7360553-5362-4fbf-9a42-fb2c1e755881" providerId="AD" clId="Web-{9BA67FF0-3714-413A-BBFB-BFEA4316455B}" dt="2022-12-01T16:46:55.583" v="287" actId="20577"/>
          <ac:spMkLst>
            <pc:docMk/>
            <pc:sldMk cId="732936397" sldId="260"/>
            <ac:spMk id="3" creationId="{FC84B04E-62D8-85CE-40AA-25ED0778F8D7}"/>
          </ac:spMkLst>
        </pc:spChg>
      </pc:sldChg>
      <pc:sldChg chg="delSp modSp new">
        <pc:chgData name="slandry72 Samuel" userId="S::slandry72@scol.qc.ca::c7360553-5362-4fbf-9a42-fb2c1e755881" providerId="AD" clId="Web-{9BA67FF0-3714-413A-BBFB-BFEA4316455B}" dt="2022-12-01T16:50:46.681" v="321" actId="20577"/>
        <pc:sldMkLst>
          <pc:docMk/>
          <pc:sldMk cId="2069153628" sldId="261"/>
        </pc:sldMkLst>
        <pc:spChg chg="del">
          <ac:chgData name="slandry72 Samuel" userId="S::slandry72@scol.qc.ca::c7360553-5362-4fbf-9a42-fb2c1e755881" providerId="AD" clId="Web-{9BA67FF0-3714-413A-BBFB-BFEA4316455B}" dt="2022-12-01T16:32:39.408" v="69"/>
          <ac:spMkLst>
            <pc:docMk/>
            <pc:sldMk cId="2069153628" sldId="261"/>
            <ac:spMk id="2" creationId="{1D17E722-E463-3E74-A62A-DC2479F55FD1}"/>
          </ac:spMkLst>
        </pc:spChg>
        <pc:spChg chg="mod">
          <ac:chgData name="slandry72 Samuel" userId="S::slandry72@scol.qc.ca::c7360553-5362-4fbf-9a42-fb2c1e755881" providerId="AD" clId="Web-{9BA67FF0-3714-413A-BBFB-BFEA4316455B}" dt="2022-12-01T16:50:46.681" v="321" actId="20577"/>
          <ac:spMkLst>
            <pc:docMk/>
            <pc:sldMk cId="2069153628" sldId="261"/>
            <ac:spMk id="3" creationId="{A2B14D79-D1BE-1F11-F97C-C7522866EB69}"/>
          </ac:spMkLst>
        </pc:spChg>
      </pc:sldChg>
      <pc:sldChg chg="delSp modSp new">
        <pc:chgData name="slandry72 Samuel" userId="S::slandry72@scol.qc.ca::c7360553-5362-4fbf-9a42-fb2c1e755881" providerId="AD" clId="Web-{9BA67FF0-3714-413A-BBFB-BFEA4316455B}" dt="2022-12-01T16:53:04.059" v="364" actId="20577"/>
        <pc:sldMkLst>
          <pc:docMk/>
          <pc:sldMk cId="2479132032" sldId="262"/>
        </pc:sldMkLst>
        <pc:spChg chg="del">
          <ac:chgData name="slandry72 Samuel" userId="S::slandry72@scol.qc.ca::c7360553-5362-4fbf-9a42-fb2c1e755881" providerId="AD" clId="Web-{9BA67FF0-3714-413A-BBFB-BFEA4316455B}" dt="2022-12-01T16:32:27.877" v="67"/>
          <ac:spMkLst>
            <pc:docMk/>
            <pc:sldMk cId="2479132032" sldId="262"/>
            <ac:spMk id="2" creationId="{B11F64A2-37BE-9797-38C1-2CE66CB71116}"/>
          </ac:spMkLst>
        </pc:spChg>
        <pc:spChg chg="mod">
          <ac:chgData name="slandry72 Samuel" userId="S::slandry72@scol.qc.ca::c7360553-5362-4fbf-9a42-fb2c1e755881" providerId="AD" clId="Web-{9BA67FF0-3714-413A-BBFB-BFEA4316455B}" dt="2022-12-01T16:53:04.059" v="364" actId="20577"/>
          <ac:spMkLst>
            <pc:docMk/>
            <pc:sldMk cId="2479132032" sldId="262"/>
            <ac:spMk id="3" creationId="{F44F4C75-D7DB-33EC-2552-1E0478EDA686}"/>
          </ac:spMkLst>
        </pc:spChg>
      </pc:sldChg>
      <pc:sldChg chg="delSp modSp new">
        <pc:chgData name="slandry72 Samuel" userId="S::slandry72@scol.qc.ca::c7360553-5362-4fbf-9a42-fb2c1e755881" providerId="AD" clId="Web-{9BA67FF0-3714-413A-BBFB-BFEA4316455B}" dt="2022-12-01T16:55:30.625" v="386" actId="20577"/>
        <pc:sldMkLst>
          <pc:docMk/>
          <pc:sldMk cId="3753926752" sldId="263"/>
        </pc:sldMkLst>
        <pc:spChg chg="del">
          <ac:chgData name="slandry72 Samuel" userId="S::slandry72@scol.qc.ca::c7360553-5362-4fbf-9a42-fb2c1e755881" providerId="AD" clId="Web-{9BA67FF0-3714-413A-BBFB-BFEA4316455B}" dt="2022-12-01T16:32:21.611" v="65"/>
          <ac:spMkLst>
            <pc:docMk/>
            <pc:sldMk cId="3753926752" sldId="263"/>
            <ac:spMk id="2" creationId="{61C25F93-FD98-1DE1-6C77-AF1816DF89C5}"/>
          </ac:spMkLst>
        </pc:spChg>
        <pc:spChg chg="mod">
          <ac:chgData name="slandry72 Samuel" userId="S::slandry72@scol.qc.ca::c7360553-5362-4fbf-9a42-fb2c1e755881" providerId="AD" clId="Web-{9BA67FF0-3714-413A-BBFB-BFEA4316455B}" dt="2022-12-01T16:55:30.625" v="386" actId="20577"/>
          <ac:spMkLst>
            <pc:docMk/>
            <pc:sldMk cId="3753926752" sldId="263"/>
            <ac:spMk id="3" creationId="{48D8DC94-59C4-845A-4C40-46FB05EB728F}"/>
          </ac:spMkLst>
        </pc:spChg>
      </pc:sldChg>
      <pc:sldChg chg="delSp modSp new">
        <pc:chgData name="slandry72 Samuel" userId="S::slandry72@scol.qc.ca::c7360553-5362-4fbf-9a42-fb2c1e755881" providerId="AD" clId="Web-{9BA67FF0-3714-413A-BBFB-BFEA4316455B}" dt="2022-12-01T16:59:32.958" v="397" actId="20577"/>
        <pc:sldMkLst>
          <pc:docMk/>
          <pc:sldMk cId="999404462" sldId="264"/>
        </pc:sldMkLst>
        <pc:spChg chg="del">
          <ac:chgData name="slandry72 Samuel" userId="S::slandry72@scol.qc.ca::c7360553-5362-4fbf-9a42-fb2c1e755881" providerId="AD" clId="Web-{9BA67FF0-3714-413A-BBFB-BFEA4316455B}" dt="2022-12-01T16:32:10.736" v="63"/>
          <ac:spMkLst>
            <pc:docMk/>
            <pc:sldMk cId="999404462" sldId="264"/>
            <ac:spMk id="2" creationId="{F01FA9BE-9CF6-402D-B1D2-5CF795225F7A}"/>
          </ac:spMkLst>
        </pc:spChg>
        <pc:spChg chg="mod">
          <ac:chgData name="slandry72 Samuel" userId="S::slandry72@scol.qc.ca::c7360553-5362-4fbf-9a42-fb2c1e755881" providerId="AD" clId="Web-{9BA67FF0-3714-413A-BBFB-BFEA4316455B}" dt="2022-12-01T16:59:32.958" v="397" actId="20577"/>
          <ac:spMkLst>
            <pc:docMk/>
            <pc:sldMk cId="999404462" sldId="264"/>
            <ac:spMk id="3" creationId="{713BEF00-8F41-B94B-55A0-8FB41831568A}"/>
          </ac:spMkLst>
        </pc:spChg>
      </pc:sldChg>
      <pc:sldChg chg="delSp modSp new">
        <pc:chgData name="slandry72 Samuel" userId="S::slandry72@scol.qc.ca::c7360553-5362-4fbf-9a42-fb2c1e755881" providerId="AD" clId="Web-{9BA67FF0-3714-413A-BBFB-BFEA4316455B}" dt="2022-12-01T17:03:46.791" v="425" actId="20577"/>
        <pc:sldMkLst>
          <pc:docMk/>
          <pc:sldMk cId="996787947" sldId="265"/>
        </pc:sldMkLst>
        <pc:spChg chg="del">
          <ac:chgData name="slandry72 Samuel" userId="S::slandry72@scol.qc.ca::c7360553-5362-4fbf-9a42-fb2c1e755881" providerId="AD" clId="Web-{9BA67FF0-3714-413A-BBFB-BFEA4316455B}" dt="2022-12-01T16:32:02.126" v="61"/>
          <ac:spMkLst>
            <pc:docMk/>
            <pc:sldMk cId="996787947" sldId="265"/>
            <ac:spMk id="2" creationId="{EB2E734C-8741-CB94-209B-CACC47EE6623}"/>
          </ac:spMkLst>
        </pc:spChg>
        <pc:spChg chg="mod">
          <ac:chgData name="slandry72 Samuel" userId="S::slandry72@scol.qc.ca::c7360553-5362-4fbf-9a42-fb2c1e755881" providerId="AD" clId="Web-{9BA67FF0-3714-413A-BBFB-BFEA4316455B}" dt="2022-12-01T17:03:46.791" v="425" actId="20577"/>
          <ac:spMkLst>
            <pc:docMk/>
            <pc:sldMk cId="996787947" sldId="265"/>
            <ac:spMk id="3" creationId="{77532AA2-A4EA-523E-360D-4AD20C3FC36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2023-01-12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2023-01-12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2023-01-12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2023-01-12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2023-01-12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2023-01-12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2023-01-12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2023-01-12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2023-01-12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2023-01-12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2023-01-12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2023-01-12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ITSS 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3121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Fait par Jason Quigley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532AA2-A4EA-523E-360D-4AD20C3FC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8531"/>
            <a:ext cx="10515600" cy="56884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Treponema pallidum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Classification: Règne des monères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Nom en français: Syphilis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Traitement: Antibiotiques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96787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043FC9-EE4A-7A73-44FD-A3656BEB0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4758"/>
            <a:ext cx="10515600" cy="58322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Phtirius pubis</a:t>
            </a:r>
          </a:p>
          <a:p>
            <a:r>
              <a:rPr lang="fr-CA" dirty="0">
                <a:cs typeface="Calibri"/>
              </a:rPr>
              <a:t>Classification: Règne animal (arthropode</a:t>
            </a:r>
          </a:p>
          <a:p>
            <a:r>
              <a:rPr lang="fr-CA" dirty="0">
                <a:cs typeface="Calibri"/>
              </a:rPr>
              <a:t>Nom en français: Morpion</a:t>
            </a:r>
          </a:p>
          <a:p>
            <a:r>
              <a:rPr lang="fr-CA" dirty="0">
                <a:cs typeface="Calibri"/>
              </a:rPr>
              <a:t>Traitement: Crèmes, lotions ou shampoings</a:t>
            </a:r>
          </a:p>
          <a:p>
            <a:endParaRPr lang="fr-CA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6769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6086B7-28C5-1EF5-DBDB-B1C443607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5399"/>
            <a:ext cx="10515600" cy="57315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ea typeface="+mn-lt"/>
                <a:cs typeface="+mn-lt"/>
              </a:rPr>
              <a:t>Nom scientifique: Trichomonas vaginalis</a:t>
            </a:r>
          </a:p>
          <a:p>
            <a:r>
              <a:rPr lang="fr-CA" dirty="0">
                <a:ea typeface="+mn-lt"/>
                <a:cs typeface="+mn-lt"/>
              </a:rPr>
              <a:t>Classification: Règne des protistes</a:t>
            </a:r>
          </a:p>
          <a:p>
            <a:r>
              <a:rPr lang="fr-CA" dirty="0">
                <a:ea typeface="+mn-lt"/>
                <a:cs typeface="+mn-lt"/>
              </a:rPr>
              <a:t>Nom en français: Vaginite Trichomonas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ea typeface="+mn-lt"/>
                <a:cs typeface="+mn-lt"/>
              </a:rPr>
              <a:t>Traitement: Antibiotiques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70930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47813C-A303-556E-0B26-CEA4CB063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173"/>
            <a:ext cx="10515600" cy="55877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Chlamydia trachomatis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Classification: Règne des monères</a:t>
            </a:r>
            <a:endParaRPr lang="fr-CA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Nom en français: Chlamydia 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Traitement: Antibiotiques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54251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84B04E-62D8-85CE-40AA-25ED0778F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6644"/>
            <a:ext cx="10515600" cy="57603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VPH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Classification: Virus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Nom en français: Papillomavirus humain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Traitement: Cryothédrale (azote liquide), crème</a:t>
            </a:r>
            <a:endParaRPr lang="fr-CA" dirty="0" err="1"/>
          </a:p>
        </p:txBody>
      </p:sp>
    </p:spTree>
    <p:extLst>
      <p:ext uri="{BB962C8B-B14F-4D97-AF65-F5344CB8AC3E}">
        <p14:creationId xmlns:p14="http://schemas.microsoft.com/office/powerpoint/2010/main" val="732936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B14D79-D1BE-1F11-F97C-C7522866E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4795"/>
            <a:ext cx="10515600" cy="56021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VHB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Classification: Virus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Nom en français: Hépatite B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Traitement: Aucun (prévenir avec un vaccin)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69153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4F4C75-D7DB-33EC-2552-1E0478EDA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8531"/>
            <a:ext cx="10515600" cy="56884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Neisseria gonorrhoeae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Classification: Règne des monères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Nom en français: </a:t>
            </a:r>
            <a:r>
              <a:rPr lang="fr-CA" dirty="0" err="1">
                <a:cs typeface="Calibri"/>
              </a:rPr>
              <a:t>Ghonoré</a:t>
            </a:r>
            <a:endParaRPr lang="en-US" dirty="0" err="1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Traitement: Antibiotique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79132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D8DC94-59C4-845A-4C40-46FB05EB7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890"/>
            <a:ext cx="10515600" cy="57890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>
                <a:cs typeface="Calibri"/>
              </a:rPr>
              <a:t>Nom scientifique: VHS-II</a:t>
            </a:r>
            <a:endParaRPr lang="en-US" dirty="0">
              <a:ea typeface="+mn-lt"/>
              <a:cs typeface="+mn-lt"/>
            </a:endParaRPr>
          </a:p>
          <a:p>
            <a:r>
              <a:rPr lang="fr-CA">
                <a:cs typeface="Calibri"/>
              </a:rPr>
              <a:t>Classification: Virus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Nom en français: Herpès Génitale</a:t>
            </a:r>
            <a:endParaRPr lang="en-US" dirty="0">
              <a:ea typeface="+mn-lt"/>
              <a:cs typeface="+mn-lt"/>
            </a:endParaRPr>
          </a:p>
          <a:p>
            <a:r>
              <a:rPr lang="fr-CA">
                <a:cs typeface="Calibri"/>
              </a:rPr>
              <a:t>Traitement: Antiviraux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53926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3BEF00-8F41-B94B-55A0-8FB418315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8531"/>
            <a:ext cx="10515600" cy="56884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Nom scientifique: VIH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Classification: Virus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Nom en français: Sida</a:t>
            </a:r>
            <a:endParaRPr lang="en-US" dirty="0">
              <a:ea typeface="+mn-lt"/>
              <a:cs typeface="+mn-lt"/>
            </a:endParaRPr>
          </a:p>
          <a:p>
            <a:r>
              <a:rPr lang="fr-CA" dirty="0">
                <a:cs typeface="Calibri"/>
              </a:rPr>
              <a:t>Traitement: Trithérapie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994044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Grand écran</PresentationFormat>
  <Paragraphs>38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ITSS 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>jquigley39 Jason</cp:lastModifiedBy>
  <cp:revision>130</cp:revision>
  <dcterms:created xsi:type="dcterms:W3CDTF">2022-12-01T16:27:14Z</dcterms:created>
  <dcterms:modified xsi:type="dcterms:W3CDTF">2023-01-12T16:04:32Z</dcterms:modified>
</cp:coreProperties>
</file>