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31231-7DE7-4712-A625-41A4C01DF5A7}" v="67" dt="2022-12-15T17:20:2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person, person, wearing, old&#10;&#10;Description automatically generated">
            <a:extLst>
              <a:ext uri="{FF2B5EF4-FFF2-40B4-BE49-F238E27FC236}">
                <a16:creationId xmlns:a16="http://schemas.microsoft.com/office/drawing/2014/main" id="{CA358B8C-2A62-E7C3-145D-AF4BD7F099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53"/>
          <a:stretch/>
        </p:blipFill>
        <p:spPr>
          <a:xfrm>
            <a:off x="20" y="10"/>
            <a:ext cx="4637226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7328" y="640082"/>
            <a:ext cx="6274591" cy="3351602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Calibri Light"/>
              </a:rPr>
              <a:t>Anders Celsius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7327" y="4156276"/>
            <a:ext cx="6274592" cy="2061645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FC9B80-93C7-4A8E-80F9-67E218482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1D39D31-4CCD-4B76-9350-5B4F35B7E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14000"/>
          </a:xfrm>
          <a:custGeom>
            <a:avLst/>
            <a:gdLst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563475 w 12192000"/>
              <a:gd name="connsiteY15" fmla="*/ 2792135 h 3414000"/>
              <a:gd name="connsiteX16" fmla="*/ 10136739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136739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15460 w 12192000"/>
              <a:gd name="connsiteY5" fmla="*/ 3343718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096804 w 12192000"/>
              <a:gd name="connsiteY4" fmla="*/ 3337419 h 3414000"/>
              <a:gd name="connsiteX5" fmla="*/ 12015460 w 12192000"/>
              <a:gd name="connsiteY5" fmla="*/ 3343718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60312 w 12192000"/>
              <a:gd name="connsiteY22" fmla="*/ 32121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305050 w 12192000"/>
              <a:gd name="connsiteY21" fmla="*/ 3162300 h 3414000"/>
              <a:gd name="connsiteX22" fmla="*/ 2046142 w 12192000"/>
              <a:gd name="connsiteY22" fmla="*/ 3203263 h 3414000"/>
              <a:gd name="connsiteX23" fmla="*/ 1560312 w 12192000"/>
              <a:gd name="connsiteY23" fmla="*/ 3212173 h 3414000"/>
              <a:gd name="connsiteX24" fmla="*/ 1304604 w 12192000"/>
              <a:gd name="connsiteY24" fmla="*/ 3185587 h 3414000"/>
              <a:gd name="connsiteX25" fmla="*/ 1160924 w 12192000"/>
              <a:gd name="connsiteY25" fmla="*/ 3219675 h 3414000"/>
              <a:gd name="connsiteX26" fmla="*/ 909691 w 12192000"/>
              <a:gd name="connsiteY26" fmla="*/ 3216917 h 3414000"/>
              <a:gd name="connsiteX27" fmla="*/ 764022 w 12192000"/>
              <a:gd name="connsiteY27" fmla="*/ 3235844 h 3414000"/>
              <a:gd name="connsiteX28" fmla="*/ 701916 w 12192000"/>
              <a:gd name="connsiteY28" fmla="*/ 3250221 h 3414000"/>
              <a:gd name="connsiteX29" fmla="*/ 408703 w 12192000"/>
              <a:gd name="connsiteY29" fmla="*/ 3323459 h 3414000"/>
              <a:gd name="connsiteX30" fmla="*/ 369867 w 12192000"/>
              <a:gd name="connsiteY30" fmla="*/ 3339093 h 3414000"/>
              <a:gd name="connsiteX31" fmla="*/ 318912 w 12192000"/>
              <a:gd name="connsiteY31" fmla="*/ 3367911 h 3414000"/>
              <a:gd name="connsiteX32" fmla="*/ 119549 w 12192000"/>
              <a:gd name="connsiteY32" fmla="*/ 3404650 h 3414000"/>
              <a:gd name="connsiteX33" fmla="*/ 0 w 12192000"/>
              <a:gd name="connsiteY33" fmla="*/ 3414000 h 3414000"/>
              <a:gd name="connsiteX34" fmla="*/ 0 w 12192000"/>
              <a:gd name="connsiteY34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560312 w 12192000"/>
              <a:gd name="connsiteY23" fmla="*/ 3212173 h 3414000"/>
              <a:gd name="connsiteX24" fmla="*/ 1304604 w 12192000"/>
              <a:gd name="connsiteY24" fmla="*/ 3185587 h 3414000"/>
              <a:gd name="connsiteX25" fmla="*/ 1160924 w 12192000"/>
              <a:gd name="connsiteY25" fmla="*/ 3219675 h 3414000"/>
              <a:gd name="connsiteX26" fmla="*/ 909691 w 12192000"/>
              <a:gd name="connsiteY26" fmla="*/ 3216917 h 3414000"/>
              <a:gd name="connsiteX27" fmla="*/ 764022 w 12192000"/>
              <a:gd name="connsiteY27" fmla="*/ 3235844 h 3414000"/>
              <a:gd name="connsiteX28" fmla="*/ 701916 w 12192000"/>
              <a:gd name="connsiteY28" fmla="*/ 3250221 h 3414000"/>
              <a:gd name="connsiteX29" fmla="*/ 408703 w 12192000"/>
              <a:gd name="connsiteY29" fmla="*/ 3323459 h 3414000"/>
              <a:gd name="connsiteX30" fmla="*/ 369867 w 12192000"/>
              <a:gd name="connsiteY30" fmla="*/ 3339093 h 3414000"/>
              <a:gd name="connsiteX31" fmla="*/ 318912 w 12192000"/>
              <a:gd name="connsiteY31" fmla="*/ 3367911 h 3414000"/>
              <a:gd name="connsiteX32" fmla="*/ 119549 w 12192000"/>
              <a:gd name="connsiteY32" fmla="*/ 3404650 h 3414000"/>
              <a:gd name="connsiteX33" fmla="*/ 0 w 12192000"/>
              <a:gd name="connsiteY33" fmla="*/ 3414000 h 3414000"/>
              <a:gd name="connsiteX34" fmla="*/ 0 w 12192000"/>
              <a:gd name="connsiteY34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73250 w 12192000"/>
              <a:gd name="connsiteY23" fmla="*/ 31623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8039917 w 12192000"/>
              <a:gd name="connsiteY18" fmla="*/ 28340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8039917 w 12192000"/>
              <a:gd name="connsiteY18" fmla="*/ 28340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9177 w 12192000"/>
              <a:gd name="connsiteY14" fmla="*/ 2907018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3220 w 12192000"/>
              <a:gd name="connsiteY14" fmla="*/ 2918932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3220 w 12192000"/>
              <a:gd name="connsiteY14" fmla="*/ 2918932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85543 w 12192000"/>
              <a:gd name="connsiteY13" fmla="*/ 3085728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9724642 w 12192000"/>
              <a:gd name="connsiteY19" fmla="*/ 2837965 h 3414000"/>
              <a:gd name="connsiteX20" fmla="*/ 8039917 w 12192000"/>
              <a:gd name="connsiteY20" fmla="*/ 2834055 h 3414000"/>
              <a:gd name="connsiteX21" fmla="*/ 6923165 w 12192000"/>
              <a:gd name="connsiteY21" fmla="*/ 2920979 h 3414000"/>
              <a:gd name="connsiteX22" fmla="*/ 3308916 w 12192000"/>
              <a:gd name="connsiteY22" fmla="*/ 3049911 h 3414000"/>
              <a:gd name="connsiteX23" fmla="*/ 2279650 w 12192000"/>
              <a:gd name="connsiteY23" fmla="*/ 3187700 h 3414000"/>
              <a:gd name="connsiteX24" fmla="*/ 2046142 w 12192000"/>
              <a:gd name="connsiteY24" fmla="*/ 3203263 h 3414000"/>
              <a:gd name="connsiteX25" fmla="*/ 1835150 w 12192000"/>
              <a:gd name="connsiteY25" fmla="*/ 3200400 h 3414000"/>
              <a:gd name="connsiteX26" fmla="*/ 1560312 w 12192000"/>
              <a:gd name="connsiteY26" fmla="*/ 3212173 h 3414000"/>
              <a:gd name="connsiteX27" fmla="*/ 1304604 w 12192000"/>
              <a:gd name="connsiteY27" fmla="*/ 3185587 h 3414000"/>
              <a:gd name="connsiteX28" fmla="*/ 1160924 w 12192000"/>
              <a:gd name="connsiteY28" fmla="*/ 3219675 h 3414000"/>
              <a:gd name="connsiteX29" fmla="*/ 909691 w 12192000"/>
              <a:gd name="connsiteY29" fmla="*/ 3216917 h 3414000"/>
              <a:gd name="connsiteX30" fmla="*/ 764022 w 12192000"/>
              <a:gd name="connsiteY30" fmla="*/ 3235844 h 3414000"/>
              <a:gd name="connsiteX31" fmla="*/ 701916 w 12192000"/>
              <a:gd name="connsiteY31" fmla="*/ 3250221 h 3414000"/>
              <a:gd name="connsiteX32" fmla="*/ 408703 w 12192000"/>
              <a:gd name="connsiteY32" fmla="*/ 3323459 h 3414000"/>
              <a:gd name="connsiteX33" fmla="*/ 369867 w 12192000"/>
              <a:gd name="connsiteY33" fmla="*/ 3339093 h 3414000"/>
              <a:gd name="connsiteX34" fmla="*/ 318912 w 12192000"/>
              <a:gd name="connsiteY34" fmla="*/ 3367911 h 3414000"/>
              <a:gd name="connsiteX35" fmla="*/ 119549 w 12192000"/>
              <a:gd name="connsiteY35" fmla="*/ 3404650 h 3414000"/>
              <a:gd name="connsiteX36" fmla="*/ 0 w 12192000"/>
              <a:gd name="connsiteY36" fmla="*/ 3414000 h 3414000"/>
              <a:gd name="connsiteX37" fmla="*/ 0 w 12192000"/>
              <a:gd name="connsiteY37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9724642 w 12192000"/>
              <a:gd name="connsiteY19" fmla="*/ 2837965 h 3414000"/>
              <a:gd name="connsiteX20" fmla="*/ 8039917 w 12192000"/>
              <a:gd name="connsiteY20" fmla="*/ 2834055 h 3414000"/>
              <a:gd name="connsiteX21" fmla="*/ 6923165 w 12192000"/>
              <a:gd name="connsiteY21" fmla="*/ 2920979 h 3414000"/>
              <a:gd name="connsiteX22" fmla="*/ 3308916 w 12192000"/>
              <a:gd name="connsiteY22" fmla="*/ 3049911 h 3414000"/>
              <a:gd name="connsiteX23" fmla="*/ 2279650 w 12192000"/>
              <a:gd name="connsiteY23" fmla="*/ 3187700 h 3414000"/>
              <a:gd name="connsiteX24" fmla="*/ 2046142 w 12192000"/>
              <a:gd name="connsiteY24" fmla="*/ 3203263 h 3414000"/>
              <a:gd name="connsiteX25" fmla="*/ 1835150 w 12192000"/>
              <a:gd name="connsiteY25" fmla="*/ 3200400 h 3414000"/>
              <a:gd name="connsiteX26" fmla="*/ 1560312 w 12192000"/>
              <a:gd name="connsiteY26" fmla="*/ 3212173 h 3414000"/>
              <a:gd name="connsiteX27" fmla="*/ 1304604 w 12192000"/>
              <a:gd name="connsiteY27" fmla="*/ 3185587 h 3414000"/>
              <a:gd name="connsiteX28" fmla="*/ 1160924 w 12192000"/>
              <a:gd name="connsiteY28" fmla="*/ 3219675 h 3414000"/>
              <a:gd name="connsiteX29" fmla="*/ 909691 w 12192000"/>
              <a:gd name="connsiteY29" fmla="*/ 3216917 h 3414000"/>
              <a:gd name="connsiteX30" fmla="*/ 764022 w 12192000"/>
              <a:gd name="connsiteY30" fmla="*/ 3235844 h 3414000"/>
              <a:gd name="connsiteX31" fmla="*/ 701916 w 12192000"/>
              <a:gd name="connsiteY31" fmla="*/ 3250221 h 3414000"/>
              <a:gd name="connsiteX32" fmla="*/ 408703 w 12192000"/>
              <a:gd name="connsiteY32" fmla="*/ 3323459 h 3414000"/>
              <a:gd name="connsiteX33" fmla="*/ 369867 w 12192000"/>
              <a:gd name="connsiteY33" fmla="*/ 3339093 h 3414000"/>
              <a:gd name="connsiteX34" fmla="*/ 318912 w 12192000"/>
              <a:gd name="connsiteY34" fmla="*/ 3367911 h 3414000"/>
              <a:gd name="connsiteX35" fmla="*/ 119549 w 12192000"/>
              <a:gd name="connsiteY35" fmla="*/ 3404650 h 3414000"/>
              <a:gd name="connsiteX36" fmla="*/ 0 w 12192000"/>
              <a:gd name="connsiteY36" fmla="*/ 3414000 h 3414000"/>
              <a:gd name="connsiteX37" fmla="*/ 0 w 12192000"/>
              <a:gd name="connsiteY37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112013 w 12192000"/>
              <a:gd name="connsiteY19" fmla="*/ 2847448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94142 w 12192000"/>
              <a:gd name="connsiteY19" fmla="*/ 2817663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94142 w 12192000"/>
              <a:gd name="connsiteY19" fmla="*/ 2817663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2192000" h="3414000">
                <a:moveTo>
                  <a:pt x="0" y="0"/>
                </a:moveTo>
                <a:lnTo>
                  <a:pt x="12192000" y="0"/>
                </a:lnTo>
                <a:lnTo>
                  <a:pt x="12192000" y="3363677"/>
                </a:lnTo>
                <a:lnTo>
                  <a:pt x="12141171" y="3348643"/>
                </a:lnTo>
                <a:cubicBezTo>
                  <a:pt x="12130340" y="3352656"/>
                  <a:pt x="12120137" y="3342208"/>
                  <a:pt x="12096804" y="3337419"/>
                </a:cubicBezTo>
                <a:cubicBezTo>
                  <a:pt x="12073471" y="3332630"/>
                  <a:pt x="12025984" y="3353421"/>
                  <a:pt x="12001172" y="3319906"/>
                </a:cubicBezTo>
                <a:cubicBezTo>
                  <a:pt x="11931984" y="3317322"/>
                  <a:pt x="11987030" y="3316977"/>
                  <a:pt x="11929171" y="3326226"/>
                </a:cubicBezTo>
                <a:cubicBezTo>
                  <a:pt x="11931062" y="3332410"/>
                  <a:pt x="11821861" y="3285262"/>
                  <a:pt x="11820782" y="3289139"/>
                </a:cubicBezTo>
                <a:lnTo>
                  <a:pt x="11760586" y="3251827"/>
                </a:lnTo>
                <a:cubicBezTo>
                  <a:pt x="11725035" y="3246909"/>
                  <a:pt x="11677570" y="3253905"/>
                  <a:pt x="11653933" y="3237073"/>
                </a:cubicBezTo>
                <a:cubicBezTo>
                  <a:pt x="11648284" y="3237361"/>
                  <a:pt x="11597503" y="3198993"/>
                  <a:pt x="11577355" y="3211512"/>
                </a:cubicBezTo>
                <a:cubicBezTo>
                  <a:pt x="11529762" y="3203503"/>
                  <a:pt x="11537361" y="3169633"/>
                  <a:pt x="11462173" y="3157413"/>
                </a:cubicBezTo>
                <a:cubicBezTo>
                  <a:pt x="11410782" y="3145332"/>
                  <a:pt x="11394963" y="3124923"/>
                  <a:pt x="11336983" y="3096805"/>
                </a:cubicBezTo>
                <a:cubicBezTo>
                  <a:pt x="11307545" y="3084857"/>
                  <a:pt x="11278574" y="3101437"/>
                  <a:pt x="11255758" y="3091685"/>
                </a:cubicBezTo>
                <a:cubicBezTo>
                  <a:pt x="11232943" y="3081933"/>
                  <a:pt x="11238810" y="3066090"/>
                  <a:pt x="11200090" y="3038291"/>
                </a:cubicBezTo>
                <a:cubicBezTo>
                  <a:pt x="11153789" y="3006660"/>
                  <a:pt x="11084773" y="2967348"/>
                  <a:pt x="11053220" y="2918932"/>
                </a:cubicBezTo>
                <a:cubicBezTo>
                  <a:pt x="11009753" y="2888387"/>
                  <a:pt x="10991742" y="2867291"/>
                  <a:pt x="10939288" y="2855023"/>
                </a:cubicBezTo>
                <a:cubicBezTo>
                  <a:pt x="10775958" y="2834655"/>
                  <a:pt x="10755286" y="2847290"/>
                  <a:pt x="10744450" y="2833410"/>
                </a:cubicBezTo>
                <a:cubicBezTo>
                  <a:pt x="10732967" y="2835610"/>
                  <a:pt x="10488076" y="2783584"/>
                  <a:pt x="10343114" y="2798726"/>
                </a:cubicBezTo>
                <a:cubicBezTo>
                  <a:pt x="10237708" y="2801066"/>
                  <a:pt x="10137651" y="2840908"/>
                  <a:pt x="10082228" y="2811706"/>
                </a:cubicBezTo>
                <a:cubicBezTo>
                  <a:pt x="10002977" y="2836117"/>
                  <a:pt x="10065027" y="2834240"/>
                  <a:pt x="9724642" y="2837965"/>
                </a:cubicBezTo>
                <a:cubicBezTo>
                  <a:pt x="9384257" y="2841690"/>
                  <a:pt x="8208254" y="2743821"/>
                  <a:pt x="8039917" y="2834055"/>
                </a:cubicBezTo>
                <a:cubicBezTo>
                  <a:pt x="7683020" y="2867979"/>
                  <a:pt x="7380768" y="2943417"/>
                  <a:pt x="6923165" y="2920979"/>
                </a:cubicBezTo>
                <a:cubicBezTo>
                  <a:pt x="5970797" y="2826377"/>
                  <a:pt x="4381148" y="3024063"/>
                  <a:pt x="3308916" y="3049911"/>
                </a:cubicBezTo>
                <a:cubicBezTo>
                  <a:pt x="2539230" y="3090131"/>
                  <a:pt x="2490112" y="3162141"/>
                  <a:pt x="2279650" y="3187700"/>
                </a:cubicBezTo>
                <a:cubicBezTo>
                  <a:pt x="2069188" y="3213259"/>
                  <a:pt x="2113875" y="3207496"/>
                  <a:pt x="2046142" y="3203263"/>
                </a:cubicBezTo>
                <a:cubicBezTo>
                  <a:pt x="1978409" y="3199030"/>
                  <a:pt x="1916122" y="3198915"/>
                  <a:pt x="1835150" y="3200400"/>
                </a:cubicBezTo>
                <a:cubicBezTo>
                  <a:pt x="1728778" y="3151085"/>
                  <a:pt x="1655086" y="3208292"/>
                  <a:pt x="1560312" y="3212173"/>
                </a:cubicBezTo>
                <a:cubicBezTo>
                  <a:pt x="1488788" y="3201117"/>
                  <a:pt x="1381396" y="3228826"/>
                  <a:pt x="1304604" y="3185587"/>
                </a:cubicBezTo>
                <a:cubicBezTo>
                  <a:pt x="1214758" y="3240983"/>
                  <a:pt x="1240861" y="3204815"/>
                  <a:pt x="1160924" y="3219675"/>
                </a:cubicBezTo>
                <a:cubicBezTo>
                  <a:pt x="1120940" y="3215838"/>
                  <a:pt x="1029088" y="3185515"/>
                  <a:pt x="909691" y="3216917"/>
                </a:cubicBezTo>
                <a:cubicBezTo>
                  <a:pt x="894584" y="3261614"/>
                  <a:pt x="794971" y="3221232"/>
                  <a:pt x="764022" y="3235844"/>
                </a:cubicBezTo>
                <a:cubicBezTo>
                  <a:pt x="713144" y="3261930"/>
                  <a:pt x="769147" y="3237497"/>
                  <a:pt x="701916" y="3250221"/>
                </a:cubicBezTo>
                <a:cubicBezTo>
                  <a:pt x="644189" y="3215026"/>
                  <a:pt x="469866" y="3373155"/>
                  <a:pt x="408703" y="3323459"/>
                </a:cubicBezTo>
                <a:cubicBezTo>
                  <a:pt x="401506" y="3343302"/>
                  <a:pt x="389128" y="3337529"/>
                  <a:pt x="369867" y="3339093"/>
                </a:cubicBezTo>
                <a:cubicBezTo>
                  <a:pt x="365490" y="3372373"/>
                  <a:pt x="330308" y="3346613"/>
                  <a:pt x="318912" y="3367911"/>
                </a:cubicBezTo>
                <a:cubicBezTo>
                  <a:pt x="256532" y="3381125"/>
                  <a:pt x="186613" y="3396059"/>
                  <a:pt x="119549" y="3404650"/>
                </a:cubicBezTo>
                <a:lnTo>
                  <a:pt x="0" y="3414000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5306E64-E868-4378-9486-393C92BC8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4187" y="1598654"/>
            <a:ext cx="3707642" cy="25478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42B77D8-8FAC-5946-72FF-A8A3504A9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414" y="1773986"/>
            <a:ext cx="2197189" cy="219718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46397E0-ADFC-4B92-B60C-7861F0210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70112" y="1598654"/>
            <a:ext cx="3707642" cy="25478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5D18E7F-754A-93AD-0E50-EF7D3B54F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865" y="1812934"/>
            <a:ext cx="3374136" cy="211929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A293C-2985-79C2-7517-EF3AF2A0E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733" y="4524232"/>
            <a:ext cx="8898340" cy="162408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Suédois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1701-1744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Le degrés celsius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0 degrés = bouille et 100 degrés = géle</a:t>
            </a:r>
          </a:p>
        </p:txBody>
      </p:sp>
    </p:spTree>
    <p:extLst>
      <p:ext uri="{BB962C8B-B14F-4D97-AF65-F5344CB8AC3E}">
        <p14:creationId xmlns:p14="http://schemas.microsoft.com/office/powerpoint/2010/main" val="108410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Anders Celsius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2022-12-15T17:17:04Z</dcterms:created>
  <dcterms:modified xsi:type="dcterms:W3CDTF">2022-12-15T17:21:25Z</dcterms:modified>
</cp:coreProperties>
</file>