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71AB81-1EDD-7A35-3E97-0213E71B6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F739AC-D1A7-FCFE-1420-D8192E28B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87204A-4726-01A7-A821-40E7EE8D6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9D3189-59DE-788F-441D-393D68586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8ED818-693F-9797-A60B-037DF8A3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951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100821-3BD3-8D85-EC90-5F3A0B56B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6095EA-AF02-070E-C21E-4481797D1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DDEC1B-F733-EEC4-378D-2CFADE11A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79DDA6D-B6EB-8553-4CE1-C73F6D0A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F2EDEC-2C4D-EA1E-54B2-5AE757C2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86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65B3D6C-B2B3-EEFB-D7A3-64F10487A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DCA35B-613B-64E0-2C91-60835D3FC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DF4CDA-EE6A-A74C-0BC4-38681BC6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D25092-8607-3846-CDC5-B55EDC8A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95CD43-36CB-03EF-5633-2AF1B817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997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2B64E-A65E-3B50-D759-E7A2A7C6D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2571E2-668E-462A-BFF8-000D04067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5A98B6-CF8C-16BD-2C0B-D951150E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65AE69-DAF2-7306-7F77-A2C67C813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575F9A-ACE7-6CC1-930D-978DCC2C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06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74445-A87F-5246-1173-EAB1B8E8E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2D71C7-B81C-A6BA-E601-DC0541FAB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0B7BC5-9A61-E457-2C16-CD5E253F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A561EA-BBC9-8B1C-3164-33F5C2D7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07192A-5A11-14BB-7647-79784B96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650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89DA2E-0D6A-285E-A8A9-CD4A0DE0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996B73-259F-487D-D9CC-1E992A4B4D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597062-335C-7B39-D60B-F6F165097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0AD834D-CDA5-C2C6-0B03-68C0D3A9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D44B0C-D454-E384-E8BA-84C2864A1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D747889-2FC3-D898-E57F-1E2A7254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225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023050-75BD-FA76-899F-08DBC7FF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8EDD55-B917-7D8C-46D0-DAF73ABA6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3B2AB2-ADCB-7AB5-D648-8645DE1F2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98CBF0-7DF3-F307-092C-6D45FE846A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0971D3-DD46-3A68-6B62-3577FD17ED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3BF4B5-4073-26BB-0A94-E6AE9457A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CE0E66B-82F2-5291-321A-6AA2765AC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21B77EB-94AA-B5F9-E31B-482586D94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41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A6A752-ABBA-E07F-296C-16435944C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947517-3249-2C98-EB79-B17EBD0F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B31491-7674-917C-72A4-CF4A567C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AA2E8E-E95E-A4C0-5C0B-A5CE8709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019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207055-F532-FF0B-2001-1BE2F69B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A5F334-B42D-3B37-8A15-A4C0C11A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67233D-E842-ED97-8B19-A73E1B2F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7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37FB64-CF1B-7B2D-1406-2CBF7788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36CFD9-658C-99A9-F99E-5B46AC132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577092-4CE3-E1DA-357B-FA087726E6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30C5500-9191-F147-6492-B4C7E696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2983DD-8172-7571-8D80-DBDF27E6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D0070D-A33A-1D5C-7FB7-1FE2EAD1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9261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7E8914-A93E-E0B0-8E3C-E038EC392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70191A4-6538-A814-1159-22566D965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F734C3-AD37-54D5-286E-E63B4744A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5F17E7-C66C-2C7F-EEF1-CE893150E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95EA6F-3EFA-066D-9547-D2A93C16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5F74CD-4B06-5066-EE52-9E566D56A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39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293CA7C-DFF8-8023-06BA-1BAC3E6DB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5EBCC8-5559-E5AD-55F9-51FFAAE79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037D6D-3665-52C5-F5D1-D576B5FA8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83FE1-51BB-40A6-B6CA-19FE2E935963}" type="datetimeFigureOut">
              <a:rPr lang="fr-CA" smtClean="0"/>
              <a:t>2023-04-12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8390E3-F0DB-AAFA-E845-013E198BC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D593C6-DE1C-F03C-2B70-7D30BEFFC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BB0E5-E352-4D75-8AED-2D97A10D69F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327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664F074-B1BB-55B4-012B-D4BF9376A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0"/>
            <a:ext cx="3781425" cy="570547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ADDADA1-CE47-06C8-74AD-9B630E0C6B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Friedrich </a:t>
            </a:r>
            <a:r>
              <a:rPr lang="fr-CA" dirty="0" err="1"/>
              <a:t>Mohs</a:t>
            </a:r>
            <a:endParaRPr lang="fr-CA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F33B4D-0050-F583-6C7F-14CBDA23E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663" y="3429000"/>
            <a:ext cx="4393581" cy="18288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/>
              <a:t>Période de temps:1773-1839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/>
              <a:t>Nationalité: allemande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CA" dirty="0"/>
              <a:t>Découverte: dureté des minéraux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0C26291-AA8B-F972-E743-02D1256DA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0625" y="0"/>
            <a:ext cx="3381375" cy="3810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6E8E100-55AD-9CE6-029D-2530E3419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8349" y="4569618"/>
            <a:ext cx="214312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2822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Friedrich Mohs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Friedrich Mohs</dc:title>
  <dc:creator>jquigley39 Jason</dc:creator>
  <cp:lastModifiedBy>jquigley39 Jason</cp:lastModifiedBy>
  <cp:revision>1</cp:revision>
  <dcterms:created xsi:type="dcterms:W3CDTF">2023-04-12T14:48:10Z</dcterms:created>
  <dcterms:modified xsi:type="dcterms:W3CDTF">2023-04-12T14:49:48Z</dcterms:modified>
</cp:coreProperties>
</file>