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39C9E-091D-4D35-8A73-5A1166BEE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84629B-1CBE-4DB3-9CD0-84139486A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2EEC7B-409C-4651-BCEB-35D2F8076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E32584-E3EE-4675-9B0E-8333C5887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E4601A-E8C1-4F37-9CE8-5F2D71662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137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AE1C63-6875-4942-8205-8CAAE09D7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3C2D8C0-DB3F-4B57-AAC3-A5ADECC7E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E3AABE-3E7D-40EB-9792-6FC5000C5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210A11-706F-4842-BB19-531EFC6C2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41823D-5E39-43C6-A055-AC9A247A0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27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666B4B8-4585-4F57-BA14-0798264F44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260397-AA36-468A-9C24-37F990E47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B2DEAC-1011-4E90-A140-03648459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2C2761-6ACC-4BD2-8D62-013321822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0C7BE1-3D15-4D33-9881-F5574B71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653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F140EE-536D-49AB-8A91-6E0B65051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4737AC-5BD0-42A3-82AD-13DDAA89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A7A9D8-C9F8-49DD-BA58-54718635E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F673BF-4198-43B3-B0F0-EECDC771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7DA113-E57C-472C-B90B-683272D8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4097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63A391-3A70-461A-9F17-1E2AEDF77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85A145-FCC6-4275-B343-3730B6496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350958-FD68-4FCF-B1E6-AFBF2BBDF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18F220-0ACA-4705-B671-138451428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C7CFAD-CE00-4348-AD5D-05976C39E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910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C3F761-806D-40DD-ABEB-6AFCE0DA8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F8BB26-D705-4696-A38A-FA53F56EC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7AF6E1-3B5E-4CF2-B998-D7A363710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C1B2E7-8E1D-4F2F-82FA-26243A761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24A457-162A-4C63-801A-165DDA7A6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66E589-D60B-462E-A6C2-8BC852561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335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41CE4-5701-447A-A24A-CE8B124E7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2CB742-28AE-4341-9E81-510BDE5A8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EDB048-488A-487F-8346-D1BCF4C8A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9F76C2-B7D2-401F-9CAD-363EC0F6A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C54119-70AD-4FC4-AF65-893ED2210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850EF3-B5E4-46F2-8735-AB3E92CC2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04EDA6E-03FD-4529-90D2-CDAFCBE50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77A1C21-F286-4ACA-886C-0B24BCBA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27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C93195-8777-403F-8D4D-FF55FD740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FD5EC0-9BFB-467A-805A-C29D138A9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3D271E-4683-400A-A1DF-FA6BEEE3D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BFEC0F-6CE7-498B-8E4F-93AF576E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464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2032528-97B7-49E5-8EB9-536C69CD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F83C96E-536F-4C13-910D-39F6BB7E6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E909EB-C8BB-45D2-9EF6-DA4697DA5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060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BB2ABC-8274-4ABD-AAE5-79B79C370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17AE2D-E51C-4BBA-9C44-09177543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29FDEC2-AE61-49E4-9659-EE59BE3ED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ACE7D2-5652-49CF-AD82-446C08F16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473829-7D3F-40A5-AC56-9811030E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E2BD4B-7638-4633-AE25-1A62D4DEB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929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7E5760-A2EF-4F38-A89F-6341447D6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FA1F267-A16A-4AF8-B685-5537ED4422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59AA520-7DF7-48A9-AB33-B373A4844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CF71AE-97D3-4A02-914F-D38A00AD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9B0568-6CAE-4C54-9D0B-C23D2DB17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F12761-F24F-430D-8FB4-6E227C80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524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22423B4-2046-48C1-A2DC-C124D114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56CFA9-4200-490A-8475-27BA396FF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2552AB-F11B-4544-8F04-2E1597F0B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C32FB-1C11-43B9-B9A0-D6F8B2240F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81E7A1-6C13-40B9-868B-23667CFEE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56B92B-F9A1-4566-82BF-28F505D1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2119B-8DA0-4D98-A64C-6E05B89526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011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0D77A3-A76E-4CE7-A954-CD15D617A2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Plasticage du Rainbow Warrior </a:t>
            </a:r>
            <a:br>
              <a:rPr lang="fr-CA" dirty="0"/>
            </a:br>
            <a:r>
              <a:rPr lang="fr-CA" dirty="0"/>
              <a:t>par: Jason Quigley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0744CB-B424-4346-AB0F-765F14D1A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6154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EC277A-C787-411F-A543-FA78149A4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CA" dirty="0"/>
              <a:t>Où: Nouvelle-Zélande</a:t>
            </a:r>
          </a:p>
          <a:p>
            <a:r>
              <a:rPr lang="fr-CA" dirty="0"/>
              <a:t>Quand: 7 juillet 1985</a:t>
            </a:r>
          </a:p>
          <a:p>
            <a:r>
              <a:rPr lang="fr-CA" dirty="0"/>
              <a:t>Quoi: explosion du Bateau</a:t>
            </a:r>
          </a:p>
          <a:p>
            <a:r>
              <a:rPr lang="fr-CA" dirty="0"/>
              <a:t>Conséquence: mort du photographe </a:t>
            </a:r>
          </a:p>
          <a:p>
            <a:r>
              <a:rPr lang="fr-CA" dirty="0"/>
              <a:t>Pourquoi mort: aller chercher son appareil photo</a:t>
            </a:r>
          </a:p>
          <a:p>
            <a:r>
              <a:rPr lang="fr-CA" dirty="0"/>
              <a:t>Pays: France</a:t>
            </a:r>
          </a:p>
          <a:p>
            <a:r>
              <a:rPr lang="fr-CA" dirty="0"/>
              <a:t>PM1: François </a:t>
            </a:r>
            <a:r>
              <a:rPr lang="fr-CA" dirty="0" err="1"/>
              <a:t>Mitterrande</a:t>
            </a:r>
            <a:endParaRPr lang="fr-CA" dirty="0"/>
          </a:p>
          <a:p>
            <a:r>
              <a:rPr lang="fr-CA" dirty="0"/>
              <a:t>PM2:</a:t>
            </a:r>
          </a:p>
          <a:p>
            <a:r>
              <a:rPr lang="fr-CA" dirty="0"/>
              <a:t>Enquête: démission de ministre de la défense</a:t>
            </a:r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0E34419-0588-431F-B716-4B077A63A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1405" y="3429000"/>
            <a:ext cx="2543175" cy="180022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B6C148E-F400-4951-AE1B-7F9C29395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961" y="1405074"/>
            <a:ext cx="2326062" cy="156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0052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Plasticage du Rainbow Warrior  par: Jason Quigley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 du Rainbow Warrior  par: Jason Quigley</dc:title>
  <dc:creator>CSBE</dc:creator>
  <cp:lastModifiedBy>CSBE</cp:lastModifiedBy>
  <cp:revision>2</cp:revision>
  <dcterms:created xsi:type="dcterms:W3CDTF">2022-11-11T16:37:09Z</dcterms:created>
  <dcterms:modified xsi:type="dcterms:W3CDTF">2022-11-11T16:39:24Z</dcterms:modified>
</cp:coreProperties>
</file>