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25CC6-6EEC-4B98-86B5-1CE39EF7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ED45C0-DEB4-4362-988A-2BB5C4787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DC06F-5FB7-43DF-A111-999B3B88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3C0338-8635-4C3C-9AA3-32520601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6D5739-4E6C-4DE6-BD58-AF8319D4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207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FFAA93-3D11-4D77-9319-118E8623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82B11A-895E-4F26-AFFC-85989CA71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290F1-67D0-4566-84CA-16685A18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5C9874-E078-469B-BC7E-DCF052A9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A3C9A-4096-45D8-8A00-9A1172DC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6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414862-BF38-4D6C-ABC5-1656392C9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2C098F-09BA-4202-A456-EAE6A400A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46FDD-5D7C-479A-BA28-5F97A0F8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4847B-EAB3-4271-AB4B-8034D7C3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1FA4F2-4C28-4F5F-8A23-B5CFB110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5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EE195-A70C-4142-ADEB-171B50BE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DE298E-CB13-4D4C-806A-EFA73D2F8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FB9765-04E3-4BBB-89B5-F5532988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50F665-0F49-437D-9B71-A4BA1D9B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17F5B9-E71A-40E8-9047-700D3DDD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87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70A4C-C71B-40DA-8030-7BDCC1BE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D0D629-A327-4AD3-A163-13ECEBD9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19E093-36FF-4D4F-84BE-4164DE8E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994C0-6B6A-4320-8201-F0C8BE63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CC211F-56A5-4159-9320-925118A5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9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ECA5F-31DE-43D3-936E-27ECDA93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FAB68-D2BA-4679-87F5-5420359CD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9C3E93-120B-423A-A590-8713D818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CCDF56-CD55-41B7-B0C9-07DDF814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D186EC-27AA-444E-9F66-2712D0DF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5D92A3-F903-41AB-A49A-F6B62F4E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1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3B938-B2AD-434C-AF4B-4BB21789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0BC9DE-801A-4132-B659-4693DD2A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24A177-B474-40C6-94D8-9F0168627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8BE1BB-CAE7-4F59-864E-2E086B757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E0258C-54BE-4F15-93B0-06B646A1A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AAA525-202F-4F88-9668-018FC73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8E3376-0710-4CAB-972F-17F2F0C7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A1755A-5CAC-464E-B4A0-D6ADFEE8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79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E548C-F422-49BB-AEFE-AF620E83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1DFAAA-1484-454E-A0C5-709427EE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C43D88-4153-4930-B5A4-A0E7390E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5ACCA-0CB1-47D9-80C9-22E01D68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136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2EA18C-9443-45E2-AEE9-B18073E6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6009AC-2744-4729-9369-FE191AF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F8CCD4-4ED7-48D9-92DB-12F04DE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14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69DF2-0048-4C16-B694-CB2257F4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A7D2ED-651D-4008-BC6F-0D77E5865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0EC4A1-F16C-4475-AF7F-DD3A41AD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56EEC1-2161-431E-B3DF-DD6CD815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DE05D3-F713-4F4D-9BC2-48ED6F5A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50530A-D9D9-4838-8FC6-C3B4E0AB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50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3E223-E1E8-49A5-826D-42E43079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E75F45-41B4-4D6E-9B0D-3169DA952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4F1603-D8BE-4B65-ABD2-1E2D9E2C5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4B689-F242-40BA-A8B2-ABE230F4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E5C506-F6FD-430F-84D3-8863748A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107C8-916D-4006-9F3D-535A57E5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41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20AE1E-FAC7-49F4-BB6C-CAFACBAE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11EB94-B933-4132-AE38-457BECDF0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536F9-4F7A-4659-87A3-0E6CCF8DD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B093-9C89-45D8-A61B-FF706A1E9EE3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B89C00-6D2B-46BC-86AD-1D89F19C4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9DB40-B84A-4370-8274-7851D606B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3567-1EA7-469E-A8D5-21C39C60820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60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48A85-14F6-4B6B-8560-131A162E8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fr-CA" dirty="0"/>
              <a:t>Phénomènes</a:t>
            </a:r>
            <a:br>
              <a:rPr lang="fr-CA" dirty="0"/>
            </a:br>
            <a:r>
              <a:rPr lang="fr-CA" sz="1800" dirty="0"/>
              <a:t>fait par Jason Quigley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47CC2B-91A3-4216-9F7D-65F4EF321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553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7E46654-E4E5-43E0-8E70-B00F61ED7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3957"/>
            <a:ext cx="12192000" cy="68719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78E356F-D391-4182-8C83-4F8D8F2C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</a:t>
            </a:r>
            <a:r>
              <a:rPr lang="fr-CA" dirty="0" err="1"/>
              <a:t>boreale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85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B924744-A497-4454-A667-FAC57113E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80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33FDC7-8040-4727-B991-C6E6B71F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>
                    <a:lumMod val="95000"/>
                  </a:schemeClr>
                </a:solidFill>
              </a:rPr>
              <a:t>Étoile filante </a:t>
            </a:r>
          </a:p>
        </p:txBody>
      </p:sp>
    </p:spTree>
    <p:extLst>
      <p:ext uri="{BB962C8B-B14F-4D97-AF65-F5344CB8AC3E}">
        <p14:creationId xmlns:p14="http://schemas.microsoft.com/office/powerpoint/2010/main" val="351503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65F4F08-27DD-4BD3-991C-2FFE5FDDE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24806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1C9092-53EF-4545-ACCC-04ECA9C9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819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41170-908B-44B4-A474-C13B8A45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02E2597-04F8-47BC-ADD7-1197CCA17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90"/>
            <a:ext cx="12179913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6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44969-771B-4E99-811A-FED9A7F5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FCC002-9A09-419D-8007-121B168C6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1745" cy="70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4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 fait par Jason Quigley</vt:lpstr>
      <vt:lpstr>aurore boreale</vt:lpstr>
      <vt:lpstr>Étoile filante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2022-09-22T14:15:21Z</dcterms:created>
  <dcterms:modified xsi:type="dcterms:W3CDTF">2022-09-22T14:33:44Z</dcterms:modified>
</cp:coreProperties>
</file>