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41D82C-A256-427E-806C-41DB5B4DF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362DB19-280C-4DD9-938F-4573971F9F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AFD816-3FFB-468C-B96E-057E5F24E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DE4E-0D32-4E1E-8B91-6E74FA78A7B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559EDB-BFF7-47CD-AD8C-7A47CCB2E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2EE1B9-3EA6-44A5-BC53-7BE7CDC5E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7E35-27CF-451F-8579-CA81BDC13D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3264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B89634-FFDA-4F21-ACDA-23350E983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A7B214E-E0EB-478A-B633-D0F598BCA8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62EF92-7400-478D-9FDB-2D10FC0D6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DE4E-0D32-4E1E-8B91-6E74FA78A7B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97701E-5CF3-4C96-B184-EFB26A495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BDD9DA-194E-49D8-B804-807145030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7E35-27CF-451F-8579-CA81BDC13D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1086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9D7CCCD-4D1D-4A54-B43E-D2A8B9583C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181B52C-2DBA-4314-8FAF-9548E095DB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1F4A12-DC7B-43A0-ACA1-F873AEC00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DE4E-0D32-4E1E-8B91-6E74FA78A7B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9ED645-E32D-4025-AD2B-677925964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2C8379-12E2-4301-9F34-195BD058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7E35-27CF-451F-8579-CA81BDC13D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13041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2F0EA5-5F89-4747-A4E5-00A342470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CD6210-C6D5-4517-8D01-743BB7436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9D66DD-1347-4737-99E4-386E9D141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DE4E-0D32-4E1E-8B91-6E74FA78A7B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DAC7F2-E2E9-4CC9-AD0A-087D54D66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B9851E-DD17-412B-BC9D-D24B61A9B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7E35-27CF-451F-8579-CA81BDC13D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2942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0D4CE6-9B6A-4307-BD41-CBF753445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747B16C-2858-45F6-B504-AC5FF565B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4BC0EF-413A-4A99-BF92-F392E7366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DE4E-0D32-4E1E-8B91-6E74FA78A7B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1E23D3-5A5C-4CB1-9C93-909D9CC50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A3DABE8-7DC4-47B6-839D-29348565F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7E35-27CF-451F-8579-CA81BDC13D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125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8B2884-D0B9-42CF-A4B6-DDF278F08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2808188-601B-4AEF-86CA-3A4FF09831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D62F06-EB63-4314-9822-D587F6D92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51B9382-8282-47EB-A23F-D91BFC5AA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DE4E-0D32-4E1E-8B91-6E74FA78A7B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7F7150E-80A1-4D04-8E48-3EF4A0A1F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50A620-FCFD-4D4D-A8CD-9F10611A7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7E35-27CF-451F-8579-CA81BDC13D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14581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944682-631D-4AD6-A116-00C220179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019BD19-C3BB-430B-9713-CDCFB7F3C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B0C4C79-494D-48EE-8843-5EC9A8A7A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02A55C9-E16D-4625-B17A-EBDD36CE14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65B9CE7-4A93-4FB7-8ADA-8B9EBBF8CB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03D108F-B225-4004-B8B0-D2314E372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DE4E-0D32-4E1E-8B91-6E74FA78A7B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1398E0E-963A-4538-A5C5-2BAB05BB1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A56EA0A-614B-42EB-B0B2-4353C1821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7E35-27CF-451F-8579-CA81BDC13D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40142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DB7A75-65E6-4F47-9271-7EC42B162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9B9106F-094B-46B0-9A5C-3BA2B1C38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DE4E-0D32-4E1E-8B91-6E74FA78A7B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040B01F-D17E-4C40-8284-53139FC58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87DE120-0892-4D34-9AA2-BF693E993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7E35-27CF-451F-8579-CA81BDC13D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77925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FE2A0A3-E3E2-4666-BDF2-C6D660B97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DE4E-0D32-4E1E-8B91-6E74FA78A7B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BD70D03-B06D-46D6-8E55-EF1BD4259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CAE2FEC-F0D9-4B4A-A9EF-D2BCCCA95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7E35-27CF-451F-8579-CA81BDC13D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63275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8FD254-23C3-420E-8B71-B9FE171CD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538DBC-8907-4F14-891E-BA179B18D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76D4A28-3ED7-4068-9A40-5C05DA1FD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CD0BE2F-DE3F-4491-A1D2-51939A50C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DE4E-0D32-4E1E-8B91-6E74FA78A7B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7F11EA8-F9F0-4BFA-A387-0F4A05410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ED9D53-F4AE-478D-96CB-AF33A61C8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7E35-27CF-451F-8579-CA81BDC13D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495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09B40B-845A-4290-923D-24B6FA16B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E202A2B-2648-4858-A352-9F86F4D1E9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2A6860-5832-497D-BCD2-F33F0283EA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7ACF6C-F89D-4375-AB42-742BA26AF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6DE4E-0D32-4E1E-8B91-6E74FA78A7B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CB510A-A6E1-4FB3-B8CD-4ACD34590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29C122F-6B36-4F46-922E-8B325364E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A7E35-27CF-451F-8579-CA81BDC13D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28544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EADB5F3-625F-4E51-BB91-1297A78DB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E9A7A97-FBC5-4661-A3BF-0701F03AA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83166D-D66B-47A6-B000-90D343A8B2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6DE4E-0D32-4E1E-8B91-6E74FA78A7B2}" type="datetimeFigureOut">
              <a:rPr lang="fr-CA" smtClean="0"/>
              <a:t>2022-11-01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68B3E0-EFED-49C9-BFF7-B0EDAA62CA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B3D7CD-8F35-4005-B52C-F32D08CE02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A7E35-27CF-451F-8579-CA81BDC13D1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52134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2804F3-8E5B-40B4-9BA7-4CFF45F9D0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CA" dirty="0">
                <a:latin typeface="Arial Black" panose="020B0A04020102020204" pitchFamily="34" charset="0"/>
              </a:rPr>
              <a:t>Rider </a:t>
            </a:r>
            <a:r>
              <a:rPr lang="fr-CA" dirty="0" err="1">
                <a:latin typeface="Arial Black" panose="020B0A04020102020204" pitchFamily="34" charset="0"/>
              </a:rPr>
              <a:t>Republique</a:t>
            </a:r>
            <a:r>
              <a:rPr lang="fr-CA" dirty="0">
                <a:latin typeface="Arial Black" panose="020B0A04020102020204" pitchFamily="34" charset="0"/>
              </a:rPr>
              <a:t>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14C90F-4163-43D7-BD56-A36344E96D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par: Jason Quigley</a:t>
            </a:r>
          </a:p>
        </p:txBody>
      </p:sp>
    </p:spTree>
    <p:extLst>
      <p:ext uri="{BB962C8B-B14F-4D97-AF65-F5344CB8AC3E}">
        <p14:creationId xmlns:p14="http://schemas.microsoft.com/office/powerpoint/2010/main" val="614804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1E66E9-2EC4-4B27-83FE-57D37DFF6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6AE18E26-86BA-46A5-B362-8A41887BE2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24275" y="1690688"/>
            <a:ext cx="2143125" cy="2143125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F585499F-53EC-4967-935B-2CC3A060E8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3162" y="1971675"/>
            <a:ext cx="2886075" cy="1581150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0AE93A8-9C1D-4A18-879C-E306D8DED4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38500" y="4517744"/>
            <a:ext cx="2857500" cy="16002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83A4AA8B-8EFB-44F9-8573-4BCDF478E4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4517744"/>
            <a:ext cx="320040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9745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</Words>
  <Application>Microsoft Office PowerPoint</Application>
  <PresentationFormat>Grand écran</PresentationFormat>
  <Paragraphs>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Thème Office</vt:lpstr>
      <vt:lpstr>Rider Republique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Rider Republique</dc:title>
  <dc:creator>CSBE</dc:creator>
  <cp:lastModifiedBy>CSBE</cp:lastModifiedBy>
  <cp:revision>3</cp:revision>
  <dcterms:created xsi:type="dcterms:W3CDTF">2022-11-01T15:31:33Z</dcterms:created>
  <dcterms:modified xsi:type="dcterms:W3CDTF">2022-11-01T15:52:25Z</dcterms:modified>
</cp:coreProperties>
</file>