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BDCF68-FBD6-6E40-92D3-5EECF1DD9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090F00-5B8E-F74D-AE81-7D9203302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5E9B52-1ECD-6743-9535-704515581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34BC50-A01B-0044-B42E-ED11C7CAA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DD1C38-26D9-3548-A4EC-2957623E9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97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B49A5D-2404-CC4D-A7D3-7D3FBEEEA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B720298-9C82-0C4A-8684-46DAB2594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99158C-C41F-C946-8B43-A252FCDD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131D39-DA53-9749-B494-DFEC2C90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C2323C-EF16-924F-B1AD-BE094C975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0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1DFFA56-64B1-7E47-87EF-5E368AF32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0F33147-197D-DD4B-9116-B86D7C792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566402-DA3A-4949-AA39-BE25CD6AD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C4DE50-543D-284D-89A2-DFAED82C2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239A4B-BE47-F446-A784-C8999224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24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F2E606-7BF1-034B-A9A0-0561D590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850935-8A06-094B-BF89-52DBE7B8C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F45F43-98B7-914E-850C-F10E7424A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2F34DA-A5CA-D54D-9A7A-68BC37A97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2D7B92-4C6D-6047-8B81-4A32E0803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93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F04DEA-30B6-C74A-B7BD-F8D91ED0D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136BE9-4C40-1A4C-AD89-3865F4B62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60C5AC-7226-A442-B8B9-E69A2EF1B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3AE8DB-AF0D-834E-9C96-502DB566F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6DBA43-0173-9845-9A55-A1DDD79E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3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B7BDE1-8FC1-6A4A-A396-53E509879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17522E-51C6-0E4D-A25C-6170EAB207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63928E-E736-BB46-AD27-FF2A6173A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ECA1EB-A857-E94D-B1D0-1ACACF6F9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2EE352-13F8-7E48-BB94-22122D34D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0214FC-0A59-FF49-939F-8BE97D2EB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9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FA508A-1202-784E-925D-CE8B52853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1BCD9D-DB04-6543-A92F-25AD02B0F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86DAFF-878C-D141-BB1C-57CF66622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3F67562-7488-0145-A793-05DD29D8F9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6D749D-7492-C348-89FE-A22C001C1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14E46DB-0DFB-AE4A-92CA-61961E30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D2DD08-BB7A-7743-A2B4-5378F554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547EA51-5C5F-AC47-B5E9-5A08E8F3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4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F15581-C59A-BE40-B1D8-78E145E1B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1EAAE77-0BA0-2240-A912-19635FED3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C7D30C-FCD1-6B47-8464-CA495A417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F33351E-8F49-7A4A-B1DD-2BB575F82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36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E1B6696-FE27-944E-9406-AF9ECFBA6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472F937-8483-0D40-AE2D-A4D0DE7E0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24AC6C-2F42-4B47-BBF1-31C2514C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02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8286BE-BAC9-3848-9D57-D36767DFA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E79997-50FA-5D45-BE3F-D9012B855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CE2922-4869-8C4D-9BF1-7F2527B21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9EB31B-C109-8A4C-B63F-0A8311D08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C3202D-2EF7-3741-95BB-94F30716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437637-D0D9-6744-8161-1434A54E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8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118C5-E7D6-2C41-87F5-E0B997DFD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0A15AF9-AA74-834E-8AC7-4F200A223D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013C75A-7BAC-4C45-BCDE-455742CD9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DD2B8A-2FAD-0343-BD63-0A80A01D2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F76976-D1B8-CA40-984F-FD1AEFA3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A72709-842A-7543-A0AD-E84E88945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794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DB5D6D6-306C-6C41-AEFC-8B8D6DDC8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6BF8AD-8F62-184C-81FA-A3D725F3D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A6C17D-E957-CD4E-ACB3-78B73FFB91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9D88D-8A78-9B4D-BE02-DAC35B8027B7}" type="datetimeFigureOut">
              <a:rPr lang="fr-FR"/>
              <a:t>07/02/2022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3C2D4A-12CA-1E49-8F65-728656CF6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4FCF6E-A773-8C45-8914-295B7A0F6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B90E8-6836-7B4F-82EF-8C1AF2FD28E1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32214-8EEC-1A4C-A9A3-049D2B3677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Spacelab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F403E9-B530-6448-9882-2F80F1E4D3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Fait par Charli Poulin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64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6D8E34-C622-B040-A6B4-578242F63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Quoi? </a:t>
            </a:r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F8C30F3-FA97-DA48-9EBD-809E8694DB92}"/>
              </a:ext>
            </a:extLst>
          </p:cNvPr>
          <p:cNvSpPr txBox="1"/>
          <p:nvPr/>
        </p:nvSpPr>
        <p:spPr>
          <a:xfrm>
            <a:off x="5179385" y="2394983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BAF8815-0053-B048-AF45-BCB106B16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54053"/>
            <a:ext cx="6319714" cy="435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93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315CE7-C9D2-C946-A3C7-0726ABCF2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Pays?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8DEC42-290D-5D41-BAD6-76E70702D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Europe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91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86929D-F51F-8C44-AC46-70BF85F69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Quand?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95DC00-7BDC-064C-BF76-FFB995AE0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1980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161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0D8E74-62E2-E742-A128-5A6E2FE82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Agence:</a:t>
            </a:r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3F8DD77-30CF-684B-8DC6-A784AA138E20}"/>
              </a:ext>
            </a:extLst>
          </p:cNvPr>
          <p:cNvSpPr txBox="1"/>
          <p:nvPr/>
        </p:nvSpPr>
        <p:spPr>
          <a:xfrm>
            <a:off x="5179385" y="2394983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B00F63D-AE61-3748-92F4-1DF2BC3BD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5785" y="1581150"/>
            <a:ext cx="60960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6911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5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Spacelab</vt:lpstr>
      <vt:lpstr>Quoi? </vt:lpstr>
      <vt:lpstr>Pays?</vt:lpstr>
      <vt:lpstr>Quand?</vt:lpstr>
      <vt:lpstr>Agence: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Spacelab</dc:title>
  <dc:creator>cpoulin770</dc:creator>
  <cp:lastModifiedBy>cpoulin770</cp:lastModifiedBy>
  <cp:revision>1</cp:revision>
  <dcterms:created xsi:type="dcterms:W3CDTF">2022-02-07T20:39:35Z</dcterms:created>
  <dcterms:modified xsi:type="dcterms:W3CDTF">2022-02-07T20:55:10Z</dcterms:modified>
</cp:coreProperties>
</file>