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09D277-7A3D-4C97-9515-C724B706A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F2E3D-374E-48F3-BED4-F53816265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DFF411-C45F-40D7-A970-BB6D9B10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1594E6-69EA-4436-8857-DDED8DD55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0D561-67A1-434F-B488-D8D027D65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945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C4770-390C-4211-A1EA-2AD79F98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4AC89B-8460-4ABC-AC6B-EBD666FF5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41946-690B-432A-9605-FDB57CEF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4248D-F302-4DF3-A92B-8A62AD89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858CB5-462B-4E3D-8C7E-95BBD524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58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7A7F25-B74E-4076-83DF-FCB04DC31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5EF6FE-15C4-4A58-A35D-E9B769AA1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1A3A95-60A1-4E31-AA27-4AE1094B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F6E8A8-E0AA-41DF-8A68-3B0E833A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770175-BCEB-459F-AC75-B11DDFAF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968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38C46-E6D3-41EB-99B3-9E29C4C0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BCDA94-0A9D-44F3-81F0-47933423C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B6C080-CEE7-4C74-B3DF-394988FA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36AA77-D6DD-41E0-9FF0-6ED961F17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F6B12-955C-4D3A-859A-1B23809C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11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A0B7B-52C8-4F67-8A6F-7000ECB57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BBF689-70B9-4607-BABE-9029CE807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86126C-2EF9-4E84-BC5C-2CCA2B23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C403BC-7EDC-4AFC-B474-9D07EFE0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9084B-9199-433B-9854-8243CA37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889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9074F-9ACF-429E-9AE8-6973BABF4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F1AD2B-476A-4448-BCCB-21122232C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35BE5A-3243-49F6-964E-9501F248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23FC4A-E128-4B00-AA3A-FB03120B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7823A2-DACD-420F-8B1D-3D0F9BE0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B41CF9-6FD5-4D26-AE24-B2CA5CE4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30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1B214-BF33-4009-B454-7FB386E5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0CDDB9-2B49-4DFE-B632-4FBF10CCF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F47271-EBCA-4912-9862-B398B5395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BC18EB-FE19-4698-8C31-399736817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622C97-6070-4705-806B-80480CC91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A9FA289-A93B-49CD-A151-BBBADA398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CB0AB6-2DFA-4AE6-A098-4AB1B4CA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AD56DB-2BD9-4B8E-8928-5797D9FE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922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412F7-E75F-4A5A-89F7-8DF538E45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74D8B4-1D66-4C49-9EDA-AAF0509B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27E43A-2E72-46A1-B5E7-4661B5C0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56ABFC-1500-4C52-8142-AFFABDA2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012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718304-F6D0-4772-9480-1138D8B3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5CC8283-03B1-4238-8C63-A1953E89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439B78-1246-451E-8F30-877BE1CC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563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8636C-F022-4BF8-A4EC-6E8553AB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4547B4-A56C-470E-BF1A-30D2AEF92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1EC56D-E4DF-4E8F-A579-6EDD089F9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2B57D2-6F43-4429-B265-E5C4509D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8EDD73-812B-487C-A596-5C62B432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BD436A-AA9C-4870-B0E2-A57083E2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776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86604-BA47-4BDC-A692-5882370E8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E21652-B18C-4274-8AFF-CC65F36CD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6C611A-4525-4F1A-864E-938BD4CAB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E23F12-9CA9-40A3-A3E6-107F549D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A62672-40C4-4282-BC97-EDC2A2D2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276696-542E-4FFD-83E4-58F93A40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03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70F77C-28F3-4BD8-9C74-5BB70F684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2FF292-E299-41C7-BF6E-BB0AEB461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6ACE42-DF67-4B9D-A477-6933A2492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154D-3EF4-4829-8A2D-7847A68FA87E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9232E-C2D7-4272-8B2D-C80DE80EC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5319B9-6899-4261-8769-7E229EFA4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C70E1-B30A-49C1-A4C4-E6AE4B43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257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256BD-D6D4-4CE2-B957-CCD159B51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Espace fait par </a:t>
            </a:r>
            <a:br>
              <a:rPr lang="fr-CA" dirty="0"/>
            </a:br>
            <a:r>
              <a:rPr lang="fr-CA" dirty="0"/>
              <a:t>Charli Poulin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4A13EA-4549-42E0-B57C-7C4C862133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8 </a:t>
            </a:r>
            <a:r>
              <a:rPr lang="fr-CA" dirty="0" err="1"/>
              <a:t>consellations</a:t>
            </a:r>
            <a:endParaRPr lang="fr-CA" dirty="0"/>
          </a:p>
          <a:p>
            <a:r>
              <a:rPr lang="fr-CA" dirty="0"/>
              <a:t>8 planètes</a:t>
            </a:r>
          </a:p>
          <a:p>
            <a:r>
              <a:rPr lang="fr-CA" dirty="0"/>
              <a:t>3 lunes</a:t>
            </a:r>
          </a:p>
          <a:p>
            <a:r>
              <a:rPr lang="fr-CA" dirty="0"/>
              <a:t>1 sonde spatial</a:t>
            </a:r>
          </a:p>
        </p:txBody>
      </p:sp>
    </p:spTree>
    <p:extLst>
      <p:ext uri="{BB962C8B-B14F-4D97-AF65-F5344CB8AC3E}">
        <p14:creationId xmlns:p14="http://schemas.microsoft.com/office/powerpoint/2010/main" val="64950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053F7-CE61-42B5-A71A-AD6B342C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Constellations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2E2141E-474C-4CDC-B2CE-B969B5C9F0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32" y="1690688"/>
            <a:ext cx="1353334" cy="1429496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47BA9BE-0C65-4979-A785-55EF85E5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31" y="3392569"/>
            <a:ext cx="1353335" cy="206368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84415DA-F07A-49B8-AF98-FEAF472ED7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69" y="1742291"/>
            <a:ext cx="1898510" cy="16867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902D55B-4870-4CED-A31C-C9BB62EEE9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589" y="3699174"/>
            <a:ext cx="2637865" cy="209509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3E7350C-55DE-4047-BC96-44AABD1A99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497" y="221634"/>
            <a:ext cx="1850799" cy="218380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DEC1A15-4B26-4367-A894-191369F94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820" y="2977506"/>
            <a:ext cx="1785038" cy="289380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D9A7BD8-FC7D-4E5A-95A0-F0E1C03F3A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733" y="1690688"/>
            <a:ext cx="4223324" cy="1338289"/>
          </a:xfrm>
          <a:prstGeom prst="rect">
            <a:avLst/>
          </a:prstGeom>
        </p:spPr>
      </p:pic>
      <p:pic>
        <p:nvPicPr>
          <p:cNvPr id="3074" name="Picture 2" descr="Signes du zodiaque - Poissons — Astronoo">
            <a:extLst>
              <a:ext uri="{FF2B5EF4-FFF2-40B4-BE49-F238E27FC236}">
                <a16:creationId xmlns:a16="http://schemas.microsoft.com/office/drawing/2014/main" id="{46761395-10A4-41A1-96A2-61CB4AB0A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638" y="382902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74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573CF-5030-4D8C-A296-19E5FF12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Planètes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A083018-B318-4CDB-B064-339D6F9348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56" y="1498050"/>
            <a:ext cx="1883485" cy="1617134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AB738E6-C28D-4E76-8B52-3B1C6B8C0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2" y="3274637"/>
            <a:ext cx="2619143" cy="19469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A5AB846-9EB5-44EA-938C-1A0AB8D42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86" y="148653"/>
            <a:ext cx="2184923" cy="175850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AA39CD6-41C2-443A-AAE0-130B661933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302" y="2141712"/>
            <a:ext cx="2555089" cy="19469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8503808-19EB-4006-AE91-D47CE930CF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488" y="141382"/>
            <a:ext cx="3126257" cy="277394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95DA904-48DD-4C8C-81CE-BDB400CB57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52" y="4323209"/>
            <a:ext cx="1965788" cy="204838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BA76F0B-A3F2-483F-BB0C-6A7D0B9777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58" y="3211256"/>
            <a:ext cx="1866435" cy="190463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0F79E76-A609-401D-B8FD-BFD491F8ACC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962" y="3701732"/>
            <a:ext cx="3765176" cy="200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9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9F251-ED22-46B9-BA15-6CF54101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Lunes</a:t>
            </a:r>
          </a:p>
        </p:txBody>
      </p:sp>
      <p:pic>
        <p:nvPicPr>
          <p:cNvPr id="2052" name="Picture 4" descr="Lune — Wikipédia">
            <a:extLst>
              <a:ext uri="{FF2B5EF4-FFF2-40B4-BE49-F238E27FC236}">
                <a16:creationId xmlns:a16="http://schemas.microsoft.com/office/drawing/2014/main" id="{6674E031-05FF-425F-B7CC-3EEE2AC572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69" y="1529613"/>
            <a:ext cx="26670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ife on Titan - Wikipedia">
            <a:extLst>
              <a:ext uri="{FF2B5EF4-FFF2-40B4-BE49-F238E27FC236}">
                <a16:creationId xmlns:a16="http://schemas.microsoft.com/office/drawing/2014/main" id="{64C752ED-D411-42A4-82A6-9F49A1576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45" y="3380180"/>
            <a:ext cx="3112695" cy="311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uropa (moon) - Wikipedia">
            <a:extLst>
              <a:ext uri="{FF2B5EF4-FFF2-40B4-BE49-F238E27FC236}">
                <a16:creationId xmlns:a16="http://schemas.microsoft.com/office/drawing/2014/main" id="{67D4E2AB-A778-47F4-A6B2-978F39D41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002" y="1487396"/>
            <a:ext cx="2893191" cy="289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66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1B8BF1-7430-41F8-8528-25E4D345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Sonde spatial</a:t>
            </a:r>
          </a:p>
        </p:txBody>
      </p:sp>
      <p:pic>
        <p:nvPicPr>
          <p:cNvPr id="1026" name="Picture 2" descr="Nozomi (sonde spatiale) — Wikipédia">
            <a:extLst>
              <a:ext uri="{FF2B5EF4-FFF2-40B4-BE49-F238E27FC236}">
                <a16:creationId xmlns:a16="http://schemas.microsoft.com/office/drawing/2014/main" id="{1C1C2439-BB20-4D4E-AD09-FCE4015462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90613"/>
            <a:ext cx="4378681" cy="39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9583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Grand écran</PresentationFormat>
  <Paragraphs>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 fait par  Charli Poulin</vt:lpstr>
      <vt:lpstr>Constellations</vt:lpstr>
      <vt:lpstr>Planètes</vt:lpstr>
      <vt:lpstr>Lunes</vt:lpstr>
      <vt:lpstr>Sonde spatial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 fait par  Charli Poulin</dc:title>
  <dc:creator>CSBE</dc:creator>
  <cp:lastModifiedBy>CSBE</cp:lastModifiedBy>
  <cp:revision>2</cp:revision>
  <dcterms:created xsi:type="dcterms:W3CDTF">2022-02-14T15:21:32Z</dcterms:created>
  <dcterms:modified xsi:type="dcterms:W3CDTF">2022-02-14T15:29:01Z</dcterms:modified>
</cp:coreProperties>
</file>