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2FFFD-2221-8242-B8F7-69DFD3554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5A2009-E49A-F245-A719-AB43778EA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963CF3-F4C4-0A40-8890-F0D0D909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67016A-57D9-CE49-820E-BC21AF6F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777DB-CE63-ED43-8F65-B0EB745F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71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347B7-4AF6-9145-A968-1CAB3740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BFB425-861D-D44D-802A-FDE787DA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62C74A-42AE-ED49-8544-0AD8E952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B1FBF5-6442-A647-ABFE-37BC84A86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90C715-6F13-0F47-8A5B-7251930E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25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EB24178-F1EC-164E-84A6-978DCD8CB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8DDDF1-F622-1549-9E46-4B9C101F8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3B2C05-3A77-CB40-8294-5CF03C42A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CECC54-58AB-FC46-BBA5-88B22B15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76CA52-6DEF-2341-8424-471CF265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37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BC63A-361F-C04A-9FDF-154980E2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33DB16-E6C5-F34C-80B4-4D92860F2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45CEF1-0442-274A-90E2-7C63DC59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C9F0E-EC36-AA4D-9746-2878630E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8B7E11-DCCF-634B-84EC-EBB36CA6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34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77A8A9-9732-5743-B68B-6A62119E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27B9FE-0D33-2949-98A7-3381DE9A7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1AADFF-D231-B343-8393-A83503EF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FDEE0A-F56D-B642-8337-CAE73787B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2780A-C355-A440-9A5C-56BF262D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17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92C968-2BC3-8B46-A4D4-235CA8F4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CFF07D-B25D-9145-9B21-C2BD8C085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1AD1FC-1FBB-4647-A6CE-A76CFACB9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5ECC0C-3A3D-CE4C-BBCF-FCA850BE2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B80AE8-ED8F-EF4D-BCB9-2C69C54A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A3BE0E-EA1D-854B-B8CE-09CF3CAB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6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DD0DD-CC13-C94F-9022-A121E3EA7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E275C2-2707-9A4F-AF03-E860A89AC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60D293-728A-A54A-A633-1EEBA6D50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F9FD80-CA12-9141-841B-27DA91F00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ED3598-26EE-2F48-831E-D6C7561D1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AB6517-2B3D-0F41-B991-A965D866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9F20B7-1DF8-6F49-BFC2-5B431D5E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D3D2A9-EE71-FC40-9B69-AEA33078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1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7AB11C-2BE5-6A49-93BE-ED1576DF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1C19A8-7F79-4C4A-B077-793BD2194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74E94D-904D-2E4E-8C64-9E535C2C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CE76DD-FB19-3D4C-9F23-D270C7B2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88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7D8D8D-90B9-4B48-B12C-F1418CC2C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E6F1D5B-1BF7-9E4D-A28A-D6A4DA96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488194-092B-8B4E-9BE2-8B459200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66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C7749A-B5C5-D940-97BF-0CCD3AEF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69C441-87FB-D746-8297-BB8B2DD96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6E1CD1-4D1C-5344-9F4C-C2D7FD3AB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37A5B3-B756-274B-9A2A-92AE0C051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D90DDE-E199-0647-B0C1-59B6DA85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BADF7C-0E61-9749-AB3D-EBA6EE65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58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ABD8D-A911-7843-A504-28D489C4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ED044D-0339-B841-A4F7-12AC78F55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47F597-F06D-DC4A-9BAF-20A14DFF8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762A50-6709-AE4C-AF2D-C6CA4E671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6E1EBC-40D3-3C4D-9888-924F4F16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A60A84-6C72-AB4B-8B06-74ED28FC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68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EF0BBD-D235-314F-9F25-CCE7CAB79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E7E8E4-5923-DC41-88CA-50005F2B7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A621C6-7209-B448-8CC1-3FEBC151D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85075-0534-0649-B54F-70BC65171ED0}" type="datetimeFigureOut">
              <a:rPr lang="fr-FR"/>
              <a:t>14/12/2021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536F3D-F5E0-F448-A16B-2A0F5E31E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675147-07B2-314B-8FE7-ADECA25A4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2D61-9A8D-D64F-A54E-CBF367B58FB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83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67CC20-03F9-A544-9CE8-FB798D3EB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/>
              <a:t>Carbone-13</a:t>
            </a:r>
            <a:br>
              <a:rPr lang="en-US"/>
            </a:br>
            <a:br>
              <a:rPr lang="en-US"/>
            </a:br>
            <a:r>
              <a:rPr lang="en-US"/>
              <a:t>Fait par Charli Poulin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97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F0E7C-C402-074E-ACAF-B0702075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Symbole: C-13</a:t>
            </a:r>
            <a:br>
              <a:rPr lang="en-US"/>
            </a:br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2D3B180-0AAD-4F49-A35D-0E660EBD7908}"/>
              </a:ext>
            </a:extLst>
          </p:cNvPr>
          <p:cNvSpPr txBox="1"/>
          <p:nvPr/>
        </p:nvSpPr>
        <p:spPr>
          <a:xfrm>
            <a:off x="838200" y="1494532"/>
            <a:ext cx="51625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/>
              <a:t>Case: 6</a:t>
            </a:r>
          </a:p>
          <a:p>
            <a:pPr algn="l"/>
            <a:r>
              <a:rPr lang="en-US" sz="3200"/>
              <a:t>Protons(p+): 6</a:t>
            </a:r>
          </a:p>
          <a:p>
            <a:pPr algn="l"/>
            <a:r>
              <a:rPr lang="en-US" sz="3200"/>
              <a:t>Électrons(e-): 6</a:t>
            </a:r>
          </a:p>
          <a:p>
            <a:pPr algn="l"/>
            <a:r>
              <a:rPr lang="en-US" sz="3200"/>
              <a:t>Masse: 13</a:t>
            </a:r>
          </a:p>
          <a:p>
            <a:pPr algn="l"/>
            <a:r>
              <a:rPr lang="en-US" sz="3200"/>
              <a:t>Masse-protons: 13-6 = 7</a:t>
            </a:r>
          </a:p>
          <a:p>
            <a:pPr algn="l"/>
            <a:r>
              <a:rPr lang="en-US" sz="3200"/>
              <a:t>n</a:t>
            </a:r>
            <a:r>
              <a:rPr lang="fr-FR" sz="3200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°</a:t>
            </a:r>
            <a:r>
              <a:rPr lang="en-US" sz="3200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 7</a:t>
            </a:r>
            <a:endParaRPr lang="en-US" sz="3200"/>
          </a:p>
          <a:p>
            <a:pPr algn="l"/>
            <a:endParaRPr lang="fr-FR" sz="32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AFE75E-B866-0A41-A3B8-748513F38D98}"/>
              </a:ext>
            </a:extLst>
          </p:cNvPr>
          <p:cNvSpPr txBox="1"/>
          <p:nvPr/>
        </p:nvSpPr>
        <p:spPr>
          <a:xfrm>
            <a:off x="8052708" y="3651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/>
              <a:t>Schéma</a:t>
            </a:r>
            <a:endParaRPr lang="fr-FR" sz="3200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9C288AFB-A739-A64D-9080-646D626A9419}"/>
              </a:ext>
            </a:extLst>
          </p:cNvPr>
          <p:cNvCxnSpPr>
            <a:cxnSpLocks/>
          </p:cNvCxnSpPr>
          <p:nvPr/>
        </p:nvCxnSpPr>
        <p:spPr>
          <a:xfrm flipV="1">
            <a:off x="8722180" y="819832"/>
            <a:ext cx="0" cy="391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EA2E5379-BD20-C746-BF87-376E5A83B9E0}"/>
              </a:ext>
            </a:extLst>
          </p:cNvPr>
          <p:cNvSpPr/>
          <p:nvPr/>
        </p:nvSpPr>
        <p:spPr>
          <a:xfrm>
            <a:off x="7019926" y="1494532"/>
            <a:ext cx="3404507" cy="34181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7F82980-8927-C944-ACCF-AFF1C2F69CB5}"/>
              </a:ext>
            </a:extLst>
          </p:cNvPr>
          <p:cNvSpPr/>
          <p:nvPr/>
        </p:nvSpPr>
        <p:spPr>
          <a:xfrm>
            <a:off x="7538358" y="2109808"/>
            <a:ext cx="2343150" cy="21875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477E664-BEA5-0948-B8B7-2EE71D80849C}"/>
              </a:ext>
            </a:extLst>
          </p:cNvPr>
          <p:cNvSpPr/>
          <p:nvPr/>
        </p:nvSpPr>
        <p:spPr>
          <a:xfrm>
            <a:off x="8079924" y="2617175"/>
            <a:ext cx="1306285" cy="12608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21C8812-0273-304E-B606-132A5F69710C}"/>
              </a:ext>
            </a:extLst>
          </p:cNvPr>
          <p:cNvSpPr txBox="1"/>
          <p:nvPr/>
        </p:nvSpPr>
        <p:spPr>
          <a:xfrm>
            <a:off x="8433708" y="29785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P+ 6</a:t>
            </a:r>
          </a:p>
          <a:p>
            <a:pPr algn="l"/>
            <a:r>
              <a:rPr lang="en-US"/>
              <a:t>n</a:t>
            </a:r>
            <a:r>
              <a:rPr lang="fr-F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°</a:t>
            </a:r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7</a:t>
            </a:r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B931E24-C2B5-0C43-B3BC-02B7AB85E25A}"/>
              </a:ext>
            </a:extLst>
          </p:cNvPr>
          <p:cNvSpPr txBox="1"/>
          <p:nvPr/>
        </p:nvSpPr>
        <p:spPr>
          <a:xfrm>
            <a:off x="8119383" y="38323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2 e-</a:t>
            </a:r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83CEAAF-942D-CC43-A00F-F5AEDADE4587}"/>
              </a:ext>
            </a:extLst>
          </p:cNvPr>
          <p:cNvSpPr txBox="1"/>
          <p:nvPr/>
        </p:nvSpPr>
        <p:spPr>
          <a:xfrm>
            <a:off x="8733066" y="432615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4 e-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29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2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Carbone-13  Fait par Charli Poulin</vt:lpstr>
      <vt:lpstr>Symbole: C-13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Carbone-13  Fait par Charli Poulin</dc:title>
  <dc:creator>cpoulin770</dc:creator>
  <cp:lastModifiedBy>cpoulin770</cp:lastModifiedBy>
  <cp:revision>1</cp:revision>
  <dcterms:created xsi:type="dcterms:W3CDTF">2021-12-14T17:57:48Z</dcterms:created>
  <dcterms:modified xsi:type="dcterms:W3CDTF">2021-12-14T18:14:13Z</dcterms:modified>
</cp:coreProperties>
</file>