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1B9E68-7717-4D8A-9DBB-132C48392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1D3647-7781-4993-B5D1-926B7B04B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247220-5479-4FC5-BA23-C917DD16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A68CCF-EA47-4B0B-BCF3-F6992FB8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38A6F3-2656-4550-909C-0CCA56F1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05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C7AB68-A963-4642-8B62-1CC3A39D2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0F6667-AECC-4DB6-8316-70FE10C8D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771E41-9592-46C2-84B3-01D0E2A5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E2DD95-1C39-46DA-9328-74119AAA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715E5B-6FF4-42A1-BF5D-8D5EC2BD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597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4CCAC9-3BFE-401F-83F0-8395239F5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2DEFBD-09FA-441E-AE4B-B3833B8DE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6B8EBD-A682-499C-BB71-AB5FFCD0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3491CB-C299-410C-8827-7BC13A76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7C3E1A-37E0-4B29-84DB-3CD9BDE6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17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B7280-3014-4D07-9E3F-76939E43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28DC3-55CB-4D94-93BD-5C6F88245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92B99-C8D9-4E40-A646-79C032E9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757A6A-D1ED-47E3-BAFE-90AACB28D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3B3407-21BD-4A11-A135-FE2E1F99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267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A772FF-8D6A-4F7A-8CF5-120B6804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2FDCB4-76FD-42C2-943A-8C631549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74CE8-EA1D-4CFF-B5EC-CAE5FCE7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4C4523-2BA5-4C1E-83C6-D21A7452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6A54B0-416B-4393-8B16-A3A7F2FD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304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CD869-22CC-4573-BEA3-994DDEED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D98D13-193D-461D-95C3-2680CDDC3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5B9BD7-E170-49CD-B87C-57E8257FC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45BE1A-CBBA-4DC9-97AC-7D52A66C0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E5F8EC-586E-4595-82DE-04E02F69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E536D2-DDC1-4EB1-BFF7-1A135A00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6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A7CAA-58DD-4595-B43A-D0B73BBB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7E134C-747F-4006-99E9-5AD34619B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E65CD1-5477-42C7-AECC-EB8341967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87AF4-A563-4255-8A34-CA43A3D64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C273C1-9A42-404A-9658-1353D31AAC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C1B9D86-EB45-43F7-80DD-2A4F4D4C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F13067-F954-473E-980A-41286420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87CCE1-C85E-40C0-8DAB-A832A13A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32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38DA3-7C8E-4645-B1EC-C1E10CFC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09CAFD-E145-4946-B817-56A23A56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9B390E-06B2-4ED1-9C21-5EE77DA6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BF02E2-906C-4F2B-AA6C-DF970582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617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3EEB90-38B1-4C36-B154-44588D8CC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948B6B-E7FB-474D-B21D-DAB179934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1867F3-C307-41E2-B60B-3B9B085BB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162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221D8-29A1-4AB4-8C3D-E17BFC5C7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25CD41-160D-48AA-8C30-8CA9DEFD4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99271A-2C52-44AA-9D01-4B2426BBA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F12D05-3C7D-4F82-BDF5-36BC97D71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1A90BE-3C6B-448D-9A4A-19EE7890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92E5D2-3153-4637-B08B-763C2BC5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238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DEF12-E65B-45EA-B68F-51DE08A1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F72FAA-F9B2-4541-BD4C-61847304F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A73834-FA7E-4C2B-9083-470D6F061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B07B0E-61CE-4703-9F64-B639E9CD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81CA23-87AA-4424-8E9B-47A23670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47F8A0-E415-421D-A373-1BD75559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471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C6E2A0-816D-4C60-8E36-15CBBA56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6A60E1-4540-4287-B3DE-0E01A942C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F71707-C086-4CAF-ACA1-0784E25C2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2C50F-629C-4C25-BD61-94674199A651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A1D8E-9F82-4737-9072-E96923F5E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703D2D-9AAB-444B-81D9-7E225700E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51FC-681C-4AB1-A58A-EBFAE658D0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719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693C4-1D05-4BBA-BD3D-F43619488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4D055D-D257-4986-BF1D-569305F40B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Charli Poulin</a:t>
            </a:r>
          </a:p>
        </p:txBody>
      </p:sp>
    </p:spTree>
    <p:extLst>
      <p:ext uri="{BB962C8B-B14F-4D97-AF65-F5344CB8AC3E}">
        <p14:creationId xmlns:p14="http://schemas.microsoft.com/office/powerpoint/2010/main" val="115140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1E6EC9-E099-4C88-8DB7-203F69ABF749}"/>
              </a:ext>
            </a:extLst>
          </p:cNvPr>
          <p:cNvSpPr txBox="1"/>
          <p:nvPr/>
        </p:nvSpPr>
        <p:spPr>
          <a:xfrm>
            <a:off x="161365" y="75304"/>
            <a:ext cx="3851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/>
              <a:t>Germination</a:t>
            </a:r>
          </a:p>
        </p:txBody>
      </p:sp>
      <p:pic>
        <p:nvPicPr>
          <p:cNvPr id="1026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F77D7866-7FF4-4B8E-A60B-5C2C8FA3F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75"/>
            <a:ext cx="12192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86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FFB1F41-B7B2-4896-9988-BBC5F0090478}"/>
              </a:ext>
            </a:extLst>
          </p:cNvPr>
          <p:cNvSpPr txBox="1"/>
          <p:nvPr/>
        </p:nvSpPr>
        <p:spPr>
          <a:xfrm>
            <a:off x="0" y="0"/>
            <a:ext cx="409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/>
              <a:t>Croissance</a:t>
            </a:r>
          </a:p>
        </p:txBody>
      </p:sp>
      <p:pic>
        <p:nvPicPr>
          <p:cNvPr id="2050" name="Picture 2" descr="La croissance d&amp;#39;une plante - Assistance scolaire personnalisée et gratuite  - ASP">
            <a:extLst>
              <a:ext uri="{FF2B5EF4-FFF2-40B4-BE49-F238E27FC236}">
                <a16:creationId xmlns:a16="http://schemas.microsoft.com/office/drawing/2014/main" id="{4FD29549-B745-4609-8D66-03C1DA52B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81" y="2247901"/>
            <a:ext cx="7807427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11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D9DDFE5-40B9-48B6-87CD-117894F2279A}"/>
              </a:ext>
            </a:extLst>
          </p:cNvPr>
          <p:cNvSpPr txBox="1"/>
          <p:nvPr/>
        </p:nvSpPr>
        <p:spPr>
          <a:xfrm>
            <a:off x="118334" y="0"/>
            <a:ext cx="2080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4000" dirty="0"/>
              <a:t>Floraison</a:t>
            </a:r>
          </a:p>
        </p:txBody>
      </p:sp>
      <p:pic>
        <p:nvPicPr>
          <p:cNvPr id="3074" name="Picture 2" descr="Le lewisia : une succulente à la floraison spectaculaire - Fiches pratiques  du jardin">
            <a:extLst>
              <a:ext uri="{FF2B5EF4-FFF2-40B4-BE49-F238E27FC236}">
                <a16:creationId xmlns:a16="http://schemas.microsoft.com/office/drawing/2014/main" id="{C304E7F5-07A8-4970-B71F-4CF82D4D3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6" y="761552"/>
            <a:ext cx="12192896" cy="609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78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EA3A42-1701-40B9-BF63-24D1091D386B}"/>
              </a:ext>
            </a:extLst>
          </p:cNvPr>
          <p:cNvSpPr txBox="1"/>
          <p:nvPr/>
        </p:nvSpPr>
        <p:spPr>
          <a:xfrm>
            <a:off x="0" y="174334"/>
            <a:ext cx="3130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/>
              <a:t>Pollinisation</a:t>
            </a:r>
          </a:p>
        </p:txBody>
      </p:sp>
      <p:pic>
        <p:nvPicPr>
          <p:cNvPr id="4098" name="Picture 2" descr="Qu&amp;#39;est-ce que la POLLINISATION - Résumé avec VIDÉO !">
            <a:extLst>
              <a:ext uri="{FF2B5EF4-FFF2-40B4-BE49-F238E27FC236}">
                <a16:creationId xmlns:a16="http://schemas.microsoft.com/office/drawing/2014/main" id="{69F7ACCE-D430-4B1A-A929-B1C28D3A9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124472"/>
            <a:ext cx="10358190" cy="573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46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51F06F8-6F2D-4DAE-9B9F-A2A2B6C1F37E}"/>
              </a:ext>
            </a:extLst>
          </p:cNvPr>
          <p:cNvSpPr txBox="1"/>
          <p:nvPr/>
        </p:nvSpPr>
        <p:spPr>
          <a:xfrm>
            <a:off x="0" y="86062"/>
            <a:ext cx="2758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4000" dirty="0"/>
              <a:t>Fécondation</a:t>
            </a:r>
          </a:p>
        </p:txBody>
      </p:sp>
      <p:pic>
        <p:nvPicPr>
          <p:cNvPr id="5122" name="Picture 2" descr="Comment les plantes se reproduisent-elles? | Parlons sciences">
            <a:extLst>
              <a:ext uri="{FF2B5EF4-FFF2-40B4-BE49-F238E27FC236}">
                <a16:creationId xmlns:a16="http://schemas.microsoft.com/office/drawing/2014/main" id="{5D2F038B-3733-48B9-A849-ABCD0C48D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05" y="1182613"/>
            <a:ext cx="9791700" cy="526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93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06B352B-94AA-4DA2-BE07-157A481AADE3}"/>
              </a:ext>
            </a:extLst>
          </p:cNvPr>
          <p:cNvSpPr txBox="1"/>
          <p:nvPr/>
        </p:nvSpPr>
        <p:spPr>
          <a:xfrm>
            <a:off x="37176" y="150606"/>
            <a:ext cx="3043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/>
              <a:t>Fructification</a:t>
            </a:r>
          </a:p>
        </p:txBody>
      </p:sp>
      <p:pic>
        <p:nvPicPr>
          <p:cNvPr id="6146" name="Picture 2" descr="Tout savoir sur la taille de fructification (2022)">
            <a:extLst>
              <a:ext uri="{FF2B5EF4-FFF2-40B4-BE49-F238E27FC236}">
                <a16:creationId xmlns:a16="http://schemas.microsoft.com/office/drawing/2014/main" id="{25659E38-3FFD-4FCA-8474-9CCFBE169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783" y="2605088"/>
            <a:ext cx="7093917" cy="228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2016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1</cp:revision>
  <dcterms:created xsi:type="dcterms:W3CDTF">2022-02-01T15:19:29Z</dcterms:created>
  <dcterms:modified xsi:type="dcterms:W3CDTF">2022-02-01T15:21:32Z</dcterms:modified>
</cp:coreProperties>
</file>