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70FC8F-98A8-4132-B3FF-8121732886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AC24695-6204-4DED-8AE5-55CCAA8A51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E20F11-551E-4158-BB69-5DB40FD8E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05D3-8C73-4DD9-9332-8DA3EAEE9CF1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68A079-6742-41D8-B7CB-3F7739002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178370-D483-4E2D-A866-178166199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128D-D12E-4012-A9B7-7AF5CA1E34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5043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C072EB-BEDB-403F-AA83-3F91C11FE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6000512-05F7-4AA0-851E-3ED671184E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1FB155-F5D0-4691-A930-F389D249C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05D3-8C73-4DD9-9332-8DA3EAEE9CF1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946678-951D-4A54-8012-C01BD0B59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D8C984-2FDC-4759-89F8-88FFB1936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128D-D12E-4012-A9B7-7AF5CA1E34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9436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41FCEF1-7233-485E-AA2B-F95084372E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06DEEFA-B811-4ADE-A7A8-92271BE7C0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B1E2A0-1017-4189-B7B7-79AE67AC4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05D3-8C73-4DD9-9332-8DA3EAEE9CF1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F0407F-2A68-4B74-88F1-81DC3D496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8DD4C8-7D19-4BF9-96F9-124C6CC1F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128D-D12E-4012-A9B7-7AF5CA1E34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88888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39A5C1-E3A5-4B3A-B1D4-D96430D43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3CEB56-D07E-4BAF-9DAA-250133820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4982FD-D8F3-4235-B9C5-EE238F2E8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05D3-8C73-4DD9-9332-8DA3EAEE9CF1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0D869D-1D7E-4355-89BA-5A015ADCF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6BDE6D-8617-4BA3-9E49-90A53B8F2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128D-D12E-4012-A9B7-7AF5CA1E34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3746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6073BE-C327-43F6-90E0-B8300F374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38A695-5445-4565-99F5-ACBBD846B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A7541B-E28B-4C12-BC5E-A53CB13A4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05D3-8C73-4DD9-9332-8DA3EAEE9CF1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DE82BD-4D35-43C8-A4AB-BD97AE0E8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EB9ACC-BA41-4CB6-A6C6-B945BBE43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128D-D12E-4012-A9B7-7AF5CA1E34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09705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F09B02-1786-42C6-9787-A0FD0EFB4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2C22D7-0ACA-4F84-BD5D-306BF49556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6ECC080-5E3B-4102-BDE0-643D8FB6B3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7C800F-E353-49CB-966C-82E8241E4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05D3-8C73-4DD9-9332-8DA3EAEE9CF1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7883AC8-40D2-49F6-898F-B1161E5D3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35FB211-6597-4982-869A-CC39E211B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128D-D12E-4012-A9B7-7AF5CA1E34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12448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2223E0-0111-4DFD-B189-D3E7B329D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FA77782-2631-4A18-8BFC-76EE39A6BE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05186D6-6AE7-46CB-B2D7-F3459344E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31A2FD2-5C95-49EC-B8FB-CAC0052CD4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15E4FEB-B2D1-4CF1-8FBE-117FB86575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EEA7068-834E-43FA-83F2-D21FA3AFB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05D3-8C73-4DD9-9332-8DA3EAEE9CF1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56D3E86-F834-4F75-BE49-A2E3E4D4C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B6DC8A4-B2AA-4BBB-AE42-A0F2FCF30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128D-D12E-4012-A9B7-7AF5CA1E34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33522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3DBDBC-93F1-47FB-A320-8919714F9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F3D050B-22EA-4AB7-A74F-F925E7191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05D3-8C73-4DD9-9332-8DA3EAEE9CF1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ED47B72-A196-482B-BEAB-23E3B9134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93D43D0-B05E-4B0D-9EBC-0E0C4AE48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128D-D12E-4012-A9B7-7AF5CA1E34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01467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3394054-C78C-41FA-858F-843E2D5B4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05D3-8C73-4DD9-9332-8DA3EAEE9CF1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A18BAAF-C25D-413C-BB89-6DBE0A0D1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4298BDB-A0FD-44C7-9682-02ACE6F9D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128D-D12E-4012-A9B7-7AF5CA1E34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26157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AF193F-47D9-4565-81F4-8145EFB22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DFB624-48E8-4B37-8D02-F7E72F0F0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5012164-DA53-42EC-94FC-4960F32EBF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AD946ED-675E-4095-9732-B725085D7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05D3-8C73-4DD9-9332-8DA3EAEE9CF1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47313D3-EA6F-4A96-B19F-BEB82E120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5F16D4C-E73B-4FDA-AC4F-736EE1B94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128D-D12E-4012-A9B7-7AF5CA1E34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68799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AE48AE-05EA-421A-A54E-F696D1EFF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3FCCE89-24FC-4E4C-A341-B691F5FDD5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E6F3990-D926-446E-871E-72C75E8869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BD1952C-4EA3-4B16-B747-D877FFFF8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05D3-8C73-4DD9-9332-8DA3EAEE9CF1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6A8DE7-A1BB-4CBB-B798-7A3502975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8B19893-5787-4886-AB4E-BEBAEB5B6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128D-D12E-4012-A9B7-7AF5CA1E34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71384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EDDE7B6-3CEB-4A3A-9F51-2EE466AFF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2D53A1C-34D2-4216-8F70-D3C1BFCCF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3BE622-0125-4BE1-B4B2-C8E3EAEFCB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905D3-8C73-4DD9-9332-8DA3EAEE9CF1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4FD096-EB92-49A2-B286-0C385378CB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B8B028-40FE-4C52-A983-E224FE7223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8128D-D12E-4012-A9B7-7AF5CA1E34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4801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DFCBED-9B26-45AA-A1C0-8EE2E5DC5D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7331" y="-523557"/>
            <a:ext cx="9144000" cy="2387600"/>
          </a:xfrm>
        </p:spPr>
        <p:txBody>
          <a:bodyPr/>
          <a:lstStyle/>
          <a:p>
            <a:r>
              <a:rPr lang="fr-CA" dirty="0"/>
              <a:t>Alfred </a:t>
            </a:r>
            <a:r>
              <a:rPr lang="fr-CA" dirty="0" err="1"/>
              <a:t>Wegeneur</a:t>
            </a:r>
            <a:endParaRPr lang="fr-CA" dirty="0"/>
          </a:p>
        </p:txBody>
      </p:sp>
      <p:pic>
        <p:nvPicPr>
          <p:cNvPr id="1026" name="Picture 2" descr="Alfred Wegener | Biography, Theory, &amp; Facts | Britannica">
            <a:extLst>
              <a:ext uri="{FF2B5EF4-FFF2-40B4-BE49-F238E27FC236}">
                <a16:creationId xmlns:a16="http://schemas.microsoft.com/office/drawing/2014/main" id="{1237FE82-3284-4BD8-8B92-73DE7A4545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078" y="2136457"/>
            <a:ext cx="6454588" cy="4840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4127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95B891-301C-43B5-B082-FE3E027EC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Nom de son père: Richard Wegener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36546E-F17B-446A-A6A0-518BC3A90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Fonction: Astronome et climatologue</a:t>
            </a:r>
          </a:p>
          <a:p>
            <a:r>
              <a:rPr lang="fr-CA" dirty="0"/>
              <a:t>Localité: Allemande</a:t>
            </a:r>
          </a:p>
          <a:p>
            <a:r>
              <a:rPr lang="fr-CA" dirty="0"/>
              <a:t>Temps: 1880-1930</a:t>
            </a:r>
          </a:p>
        </p:txBody>
      </p:sp>
    </p:spTree>
    <p:extLst>
      <p:ext uri="{BB962C8B-B14F-4D97-AF65-F5344CB8AC3E}">
        <p14:creationId xmlns:p14="http://schemas.microsoft.com/office/powerpoint/2010/main" val="1176100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DB2BE2-D1B6-4475-9A80-58CB8F531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256" y="129242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r-CA" dirty="0"/>
              <a:t>Il était considéré comme un scientifique de son siècle, possédant une large gamme de connaissances en géologie, géophysique, astronomie et météorologie.</a:t>
            </a:r>
            <a:br>
              <a:rPr lang="fr-CA" dirty="0"/>
            </a:br>
            <a:br>
              <a:rPr lang="fr-CA" dirty="0"/>
            </a:br>
            <a:r>
              <a:rPr lang="fr-CA" dirty="0"/>
              <a:t>Il enseignait l’astronomie</a:t>
            </a:r>
          </a:p>
        </p:txBody>
      </p:sp>
    </p:spTree>
    <p:extLst>
      <p:ext uri="{BB962C8B-B14F-4D97-AF65-F5344CB8AC3E}">
        <p14:creationId xmlns:p14="http://schemas.microsoft.com/office/powerpoint/2010/main" val="42231856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Grand écran</PresentationFormat>
  <Paragraphs>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Alfred Wegeneur</vt:lpstr>
      <vt:lpstr>Nom de son père: Richard Wegener</vt:lpstr>
      <vt:lpstr>Il était considéré comme un scientifique de son siècle, possédant une large gamme de connaissances en géologie, géophysique, astronomie et météorologie.  Il enseignait l’astronomie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Alfred Wegeneur</dc:title>
  <dc:creator>CSBE</dc:creator>
  <cp:lastModifiedBy>CSBE</cp:lastModifiedBy>
  <cp:revision>1</cp:revision>
  <dcterms:created xsi:type="dcterms:W3CDTF">2022-04-01T14:38:30Z</dcterms:created>
  <dcterms:modified xsi:type="dcterms:W3CDTF">2022-04-01T14:38:51Z</dcterms:modified>
</cp:coreProperties>
</file>