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0C0A65-FE25-4F62-AECC-BE5811384342}" v="363" dt="2022-12-01T16:59:35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ITSS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Charli Poulin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00B62-EBF2-9D67-06BC-744BDA1E8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4DBB5-4F74-1861-6444-98275D3DC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 Treponema pallidum</a:t>
            </a:r>
          </a:p>
          <a:p>
            <a:r>
              <a:rPr lang="en-US" dirty="0">
                <a:cs typeface="Calibri"/>
              </a:rPr>
              <a:t>Classification: </a:t>
            </a:r>
            <a:r>
              <a:rPr lang="en-US" dirty="0" err="1">
                <a:cs typeface="Calibri"/>
              </a:rPr>
              <a:t>Règne</a:t>
            </a:r>
            <a:r>
              <a:rPr lang="en-US" dirty="0">
                <a:cs typeface="Calibri"/>
              </a:rPr>
              <a:t> des </a:t>
            </a:r>
            <a:r>
              <a:rPr lang="en-US" dirty="0" err="1">
                <a:cs typeface="Calibri"/>
              </a:rPr>
              <a:t>monères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français</a:t>
            </a:r>
            <a:r>
              <a:rPr lang="en-US" dirty="0">
                <a:cs typeface="Calibri"/>
              </a:rPr>
              <a:t>: Syphilis</a:t>
            </a:r>
          </a:p>
          <a:p>
            <a:r>
              <a:rPr lang="en-US" dirty="0">
                <a:cs typeface="Calibri"/>
              </a:rPr>
              <a:t>Traitement? </a:t>
            </a:r>
            <a:r>
              <a:rPr lang="en-US" dirty="0" err="1">
                <a:cs typeface="Calibri"/>
              </a:rPr>
              <a:t>Antibiotiques</a:t>
            </a:r>
          </a:p>
        </p:txBody>
      </p:sp>
    </p:spTree>
    <p:extLst>
      <p:ext uri="{BB962C8B-B14F-4D97-AF65-F5344CB8AC3E}">
        <p14:creationId xmlns:p14="http://schemas.microsoft.com/office/powerpoint/2010/main" val="1527031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00B62-EBF2-9D67-06BC-744BDA1E8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4DBB5-4F74-1861-6444-98275D3DC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Phtrius</a:t>
            </a:r>
            <a:r>
              <a:rPr lang="en-US" dirty="0">
                <a:cs typeface="Calibri"/>
              </a:rPr>
              <a:t> pubis</a:t>
            </a:r>
          </a:p>
          <a:p>
            <a:r>
              <a:rPr lang="en-US" dirty="0">
                <a:cs typeface="Calibri"/>
              </a:rPr>
              <a:t>Classification: </a:t>
            </a:r>
            <a:r>
              <a:rPr lang="en-US" dirty="0" err="1">
                <a:cs typeface="Calibri"/>
              </a:rPr>
              <a:t>Règne</a:t>
            </a:r>
            <a:r>
              <a:rPr lang="en-US" dirty="0">
                <a:cs typeface="Calibri"/>
              </a:rPr>
              <a:t> animal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français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Morpion</a:t>
            </a:r>
          </a:p>
          <a:p>
            <a:r>
              <a:rPr lang="en-US" dirty="0">
                <a:cs typeface="Calibri"/>
              </a:rPr>
              <a:t>Traitement? Crèmes, lotions </a:t>
            </a:r>
            <a:r>
              <a:rPr lang="en-US" dirty="0" err="1">
                <a:cs typeface="Calibri"/>
              </a:rPr>
              <a:t>ou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shampoings</a:t>
            </a:r>
          </a:p>
        </p:txBody>
      </p:sp>
    </p:spTree>
    <p:extLst>
      <p:ext uri="{BB962C8B-B14F-4D97-AF65-F5344CB8AC3E}">
        <p14:creationId xmlns:p14="http://schemas.microsoft.com/office/powerpoint/2010/main" val="2951268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00B62-EBF2-9D67-06BC-744BDA1E8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4DBB5-4F74-1861-6444-98275D3DC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 Trichomonas vaginalis</a:t>
            </a:r>
          </a:p>
          <a:p>
            <a:r>
              <a:rPr lang="en-US" dirty="0">
                <a:cs typeface="Calibri"/>
              </a:rPr>
              <a:t>Classification: </a:t>
            </a:r>
            <a:r>
              <a:rPr lang="en-US" dirty="0" err="1">
                <a:cs typeface="Calibri"/>
              </a:rPr>
              <a:t>Règne</a:t>
            </a:r>
            <a:r>
              <a:rPr lang="en-US" dirty="0">
                <a:cs typeface="Calibri"/>
              </a:rPr>
              <a:t> des </a:t>
            </a:r>
            <a:r>
              <a:rPr lang="en-US" dirty="0" err="1">
                <a:cs typeface="Calibri"/>
              </a:rPr>
              <a:t>protistes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français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Vaginite</a:t>
            </a:r>
            <a:r>
              <a:rPr lang="en-US" dirty="0">
                <a:cs typeface="Calibri"/>
              </a:rPr>
              <a:t> Trichomonas</a:t>
            </a:r>
          </a:p>
          <a:p>
            <a:r>
              <a:rPr lang="en-US" dirty="0">
                <a:cs typeface="Calibri"/>
              </a:rPr>
              <a:t>Traitement? </a:t>
            </a:r>
            <a:r>
              <a:rPr lang="en-US" dirty="0" err="1">
                <a:cs typeface="Calibri"/>
              </a:rPr>
              <a:t>Antibiotiques</a:t>
            </a:r>
          </a:p>
        </p:txBody>
      </p:sp>
    </p:spTree>
    <p:extLst>
      <p:ext uri="{BB962C8B-B14F-4D97-AF65-F5344CB8AC3E}">
        <p14:creationId xmlns:p14="http://schemas.microsoft.com/office/powerpoint/2010/main" val="713199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00B62-EBF2-9D67-06BC-744BDA1E8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4DBB5-4F74-1861-6444-98275D3DC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 Chlamydia trachomatis</a:t>
            </a:r>
          </a:p>
          <a:p>
            <a:r>
              <a:rPr lang="en-US" dirty="0">
                <a:cs typeface="Calibri"/>
              </a:rPr>
              <a:t>Classification: </a:t>
            </a:r>
            <a:r>
              <a:rPr lang="en-US" dirty="0" err="1">
                <a:cs typeface="Calibri"/>
              </a:rPr>
              <a:t>Règnes</a:t>
            </a:r>
            <a:r>
              <a:rPr lang="en-US" dirty="0">
                <a:cs typeface="Calibri"/>
              </a:rPr>
              <a:t> des </a:t>
            </a:r>
            <a:r>
              <a:rPr lang="en-US" dirty="0" err="1">
                <a:cs typeface="Calibri"/>
              </a:rPr>
              <a:t>monères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français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Chlamédia</a:t>
            </a:r>
          </a:p>
          <a:p>
            <a:r>
              <a:rPr lang="en-US" dirty="0">
                <a:cs typeface="Calibri"/>
              </a:rPr>
              <a:t>Traitement? </a:t>
            </a:r>
            <a:r>
              <a:rPr lang="en-US" dirty="0" err="1">
                <a:cs typeface="Calibri"/>
              </a:rPr>
              <a:t>Antibiotiques</a:t>
            </a:r>
          </a:p>
        </p:txBody>
      </p:sp>
    </p:spTree>
    <p:extLst>
      <p:ext uri="{BB962C8B-B14F-4D97-AF65-F5344CB8AC3E}">
        <p14:creationId xmlns:p14="http://schemas.microsoft.com/office/powerpoint/2010/main" val="3238666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00B62-EBF2-9D67-06BC-744BDA1E8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4DBB5-4F74-1861-6444-98275D3DC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 VPH</a:t>
            </a:r>
          </a:p>
          <a:p>
            <a:r>
              <a:rPr lang="en-US" dirty="0">
                <a:cs typeface="Calibri"/>
              </a:rPr>
              <a:t>Classification: Virus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français</a:t>
            </a:r>
            <a:r>
              <a:rPr lang="en-US" dirty="0">
                <a:cs typeface="Calibri"/>
              </a:rPr>
              <a:t>: Virus du papillon </a:t>
            </a:r>
            <a:r>
              <a:rPr lang="en-US" dirty="0" err="1">
                <a:cs typeface="Calibri"/>
              </a:rPr>
              <a:t>humain</a:t>
            </a:r>
          </a:p>
          <a:p>
            <a:r>
              <a:rPr lang="en-US" dirty="0">
                <a:cs typeface="Calibri"/>
              </a:rPr>
              <a:t>Traitement? </a:t>
            </a:r>
            <a:r>
              <a:rPr lang="en-US" dirty="0" err="1">
                <a:cs typeface="Calibri"/>
              </a:rPr>
              <a:t>Orthothérapie</a:t>
            </a:r>
            <a:r>
              <a:rPr lang="en-US" dirty="0">
                <a:cs typeface="Calibri"/>
              </a:rPr>
              <a:t> (azote </a:t>
            </a:r>
            <a:r>
              <a:rPr lang="en-US" dirty="0" err="1">
                <a:cs typeface="Calibri"/>
              </a:rPr>
              <a:t>liquide</a:t>
            </a:r>
            <a:r>
              <a:rPr lang="en-US" dirty="0">
                <a:cs typeface="Calibri"/>
              </a:rPr>
              <a:t>) crèmes</a:t>
            </a:r>
          </a:p>
        </p:txBody>
      </p:sp>
    </p:spTree>
    <p:extLst>
      <p:ext uri="{BB962C8B-B14F-4D97-AF65-F5344CB8AC3E}">
        <p14:creationId xmlns:p14="http://schemas.microsoft.com/office/powerpoint/2010/main" val="3304144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00B62-EBF2-9D67-06BC-744BDA1E8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4DBB5-4F74-1861-6444-98275D3DC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 VHB</a:t>
            </a:r>
          </a:p>
          <a:p>
            <a:r>
              <a:rPr lang="en-US" dirty="0">
                <a:cs typeface="Calibri"/>
              </a:rPr>
              <a:t>Classification: Virus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français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Hépatite</a:t>
            </a:r>
            <a:r>
              <a:rPr lang="en-US" dirty="0">
                <a:cs typeface="Calibri"/>
              </a:rPr>
              <a:t> B</a:t>
            </a:r>
          </a:p>
          <a:p>
            <a:r>
              <a:rPr lang="en-US" dirty="0">
                <a:cs typeface="Calibri"/>
              </a:rPr>
              <a:t>Traitement? </a:t>
            </a:r>
            <a:r>
              <a:rPr lang="en-US" dirty="0" err="1">
                <a:cs typeface="Calibri"/>
              </a:rPr>
              <a:t>Aucun</a:t>
            </a:r>
          </a:p>
        </p:txBody>
      </p:sp>
    </p:spTree>
    <p:extLst>
      <p:ext uri="{BB962C8B-B14F-4D97-AF65-F5344CB8AC3E}">
        <p14:creationId xmlns:p14="http://schemas.microsoft.com/office/powerpoint/2010/main" val="2992470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00B62-EBF2-9D67-06BC-744BDA1E8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4DBB5-4F74-1861-6444-98275D3DC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 Neisseria gonorrhoeae</a:t>
            </a:r>
          </a:p>
          <a:p>
            <a:r>
              <a:rPr lang="en-US" dirty="0">
                <a:cs typeface="Calibri"/>
              </a:rPr>
              <a:t>Classification: </a:t>
            </a:r>
            <a:r>
              <a:rPr lang="en-US" dirty="0" err="1">
                <a:cs typeface="Calibri"/>
              </a:rPr>
              <a:t>Règne</a:t>
            </a:r>
            <a:r>
              <a:rPr lang="en-US" dirty="0">
                <a:cs typeface="Calibri"/>
              </a:rPr>
              <a:t> des </a:t>
            </a:r>
            <a:r>
              <a:rPr lang="en-US" dirty="0" err="1">
                <a:cs typeface="Calibri"/>
              </a:rPr>
              <a:t>monères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français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Gonorrhée</a:t>
            </a:r>
          </a:p>
          <a:p>
            <a:r>
              <a:rPr lang="en-US" dirty="0">
                <a:cs typeface="Calibri"/>
              </a:rPr>
              <a:t>Traitement? </a:t>
            </a:r>
            <a:r>
              <a:rPr lang="en-US" dirty="0" err="1">
                <a:cs typeface="Calibri"/>
              </a:rPr>
              <a:t>Antibiotiques</a:t>
            </a:r>
          </a:p>
        </p:txBody>
      </p:sp>
    </p:spTree>
    <p:extLst>
      <p:ext uri="{BB962C8B-B14F-4D97-AF65-F5344CB8AC3E}">
        <p14:creationId xmlns:p14="http://schemas.microsoft.com/office/powerpoint/2010/main" val="2295335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00B62-EBF2-9D67-06BC-744BDA1E8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4DBB5-4F74-1861-6444-98275D3DC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 VHS-II</a:t>
            </a:r>
          </a:p>
          <a:p>
            <a:r>
              <a:rPr lang="en-US" dirty="0">
                <a:cs typeface="Calibri"/>
              </a:rPr>
              <a:t>Classification: Virus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français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Hèrpes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génital</a:t>
            </a:r>
          </a:p>
          <a:p>
            <a:r>
              <a:rPr lang="en-US" dirty="0">
                <a:cs typeface="Calibri"/>
              </a:rPr>
              <a:t>Traitement? </a:t>
            </a:r>
            <a:r>
              <a:rPr lang="en-US" dirty="0" err="1">
                <a:cs typeface="Calibri"/>
              </a:rPr>
              <a:t>Antiviraux</a:t>
            </a:r>
          </a:p>
        </p:txBody>
      </p:sp>
    </p:spTree>
    <p:extLst>
      <p:ext uri="{BB962C8B-B14F-4D97-AF65-F5344CB8AC3E}">
        <p14:creationId xmlns:p14="http://schemas.microsoft.com/office/powerpoint/2010/main" val="3511398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00B62-EBF2-9D67-06BC-744BDA1E8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4DBB5-4F74-1861-6444-98275D3DC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 Virus de </a:t>
            </a:r>
            <a:r>
              <a:rPr lang="en-US" dirty="0" err="1">
                <a:cs typeface="Calibri"/>
              </a:rPr>
              <a:t>l'immunodéficience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humaine</a:t>
            </a:r>
          </a:p>
          <a:p>
            <a:r>
              <a:rPr lang="en-US" dirty="0">
                <a:cs typeface="Calibri"/>
              </a:rPr>
              <a:t>Classification: Virus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français</a:t>
            </a:r>
            <a:r>
              <a:rPr lang="en-US" dirty="0">
                <a:cs typeface="Calibri"/>
              </a:rPr>
              <a:t>: Sida</a:t>
            </a:r>
          </a:p>
          <a:p>
            <a:r>
              <a:rPr lang="en-US" dirty="0">
                <a:cs typeface="Calibri"/>
              </a:rPr>
              <a:t>Traitement? </a:t>
            </a:r>
            <a:r>
              <a:rPr lang="en-US" dirty="0" err="1">
                <a:cs typeface="Calibri"/>
              </a:rPr>
              <a:t>Trithérapie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9708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ITSS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105</cp:revision>
  <dcterms:created xsi:type="dcterms:W3CDTF">2022-12-01T16:27:14Z</dcterms:created>
  <dcterms:modified xsi:type="dcterms:W3CDTF">2022-12-01T17:08:16Z</dcterms:modified>
</cp:coreProperties>
</file>