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BE" initials="e" lastIdx="1" clrIdx="0">
    <p:extLst>
      <p:ext uri="{19B8F6BF-5375-455C-9EA6-DF929625EA0E}">
        <p15:presenceInfo xmlns:p15="http://schemas.microsoft.com/office/powerpoint/2012/main" userId="CS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7T10:37:02.28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101CB-8394-41AD-829E-1404F3BF5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C5BA75-1656-478C-A93C-FAC698A23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136EE7-27E8-4DF0-9FC2-710215C7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291A-9243-473C-ACD5-0E6DD3D7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013E2-AFB8-44FE-B763-2408C778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69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6B8A7-0AC1-4AE4-BF55-C8AD582F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85F394-DC5D-4135-8A95-79DBCBF2D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614F59-F86B-40C2-A7E1-69287501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A8A9D3-12C7-456B-970B-DDA3A7C5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EA3D7-0BC7-4FF2-BCBA-DBA95669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707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FD13E7-2CB5-4BE5-8F5F-1B860A6EA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FEA6A8-67D1-4457-9AF5-94CD43670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2F0354-8169-4A9F-BC9E-C0E3519D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5079C7-C482-41F3-95C8-0F82DFB8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2CB5B5-C7CA-407B-BB96-E8B3C56E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063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8C2F7-855B-4560-B969-0CB0DB83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5E38A9-83E4-4CB6-90AA-E8229A017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9266BF-AE06-4384-ABC6-3676B278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F6C3D-B116-4CA8-8867-E79BF427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AA686B-2CEE-4EEA-A80A-88249EE1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36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34927-2CBE-4E3A-8C34-C3CFFA7B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E1C33F-EDAC-4EED-BA6D-06A1B671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7E8368-CE79-468D-9DB6-D0EA62DF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BD2226-920E-4D9A-9AB0-BE72CCD5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213047-7654-4E02-B8DB-B619FFF2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85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187CA-450D-4DAF-806D-F936BB1A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71227-1738-4A7F-8D57-94424A1D6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FE66C7-C207-431F-BF81-83B9148B4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08435C-B8A3-4BA8-9D97-749F7412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02B22A-6070-47DD-90E9-86CCF0A3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70B307-A36B-4065-8B57-153100F5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827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76075-3384-4FC9-9069-EB9F28BD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7E8DEE-005C-4931-8210-34B243B52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0A867B-7E8C-4601-B1BD-DB3CDA748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2B9B43-77C7-4FEF-8070-003DCA1C3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E923C0-50C4-43A2-806C-03430E199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9FBDBF-C548-4847-A1CA-B9D689E6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66B2CC-FEE1-4D95-AC2F-BE40021E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E54324-66BC-47E9-A68C-D92A443F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205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2BACD-8CBC-49B0-BA9F-08386F63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649AE0-AD26-4D32-91DC-8E85E028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0947D5-9700-483F-91A9-EF93044D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7B802A-962E-4289-B689-C282A1F0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047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4C5508-BB3B-4F52-92CD-87CB7384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BE2C46-4E59-40D2-B73C-7B1B137F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F21EBB-3CA6-4377-A6B6-7F7933FD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649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4A597-D94C-452B-BB92-09DF63FD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9F5502-ABB4-4E77-8F26-99EF8420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FB224A-8D1C-4C74-B5A7-17B1AA704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82CB84-22AE-4267-B8DC-DB2325AF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6D8AC8-6BBE-4698-857B-99E0F988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795592-61B4-4861-B6AD-700FBB4F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586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30EF2-1F90-4B0E-ABDA-2F0DD0B1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B4ACAA-5242-457C-BFEE-E0FAD5339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190DE5-A510-4218-B44F-AC8AC5DC7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6AFF81-40D3-44C5-9BB2-A2F4302B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03AB15-8620-4E96-90FA-3F74DF90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5FFC29-E420-4616-ADAF-DD2C0CE7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8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3F0C44-C946-4609-B5F2-8A83E561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3DE4D5-FF34-4B8A-8269-77C066D51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7BE81E-43CF-4892-B298-418536030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B6C62-7063-430C-8664-5F08A9795A2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CE87B-292C-4193-8E28-7932D2B0E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2A978-E5CC-435D-AA4D-9AF4ECA1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57ED-D402-4B73-AD1D-CEA0D11AFB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2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37472-747D-448B-BF62-424B8C25A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8F0AB6-9E74-4C44-84F9-2998944D0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Charli Poulin</a:t>
            </a:r>
          </a:p>
        </p:txBody>
      </p:sp>
    </p:spTree>
    <p:extLst>
      <p:ext uri="{BB962C8B-B14F-4D97-AF65-F5344CB8AC3E}">
        <p14:creationId xmlns:p14="http://schemas.microsoft.com/office/powerpoint/2010/main" val="365676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C0EE7F-C415-46E6-A1B7-2DE072A2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buste</a:t>
            </a:r>
          </a:p>
        </p:txBody>
      </p:sp>
      <p:pic>
        <p:nvPicPr>
          <p:cNvPr id="9218" name="Picture 2" descr="Homie the Clown | Simpsons Wiki | Fandom">
            <a:extLst>
              <a:ext uri="{FF2B5EF4-FFF2-40B4-BE49-F238E27FC236}">
                <a16:creationId xmlns:a16="http://schemas.microsoft.com/office/drawing/2014/main" id="{0263AB5D-30E1-4518-8A86-4EC83152AE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643981"/>
            <a:ext cx="39052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61606-B0E8-4003-95CF-C68C338F08A1}"/>
              </a:ext>
            </a:extLst>
          </p:cNvPr>
          <p:cNvSpPr/>
          <p:nvPr/>
        </p:nvSpPr>
        <p:spPr>
          <a:xfrm>
            <a:off x="5268802" y="2114781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It's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my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life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206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DEF11-ADB1-42E6-966D-8635242A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d’ensemble</a:t>
            </a:r>
          </a:p>
        </p:txBody>
      </p:sp>
      <p:pic>
        <p:nvPicPr>
          <p:cNvPr id="10242" name="Picture 2" descr="Springfield - Wikisimpsons, the Simpsons Wiki">
            <a:extLst>
              <a:ext uri="{FF2B5EF4-FFF2-40B4-BE49-F238E27FC236}">
                <a16:creationId xmlns:a16="http://schemas.microsoft.com/office/drawing/2014/main" id="{9B693E94-D364-4365-BFC5-0D0A9A8206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12" y="2563727"/>
            <a:ext cx="6059135" cy="252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5A761F-2428-420B-985F-E012C2BAE7C0}"/>
              </a:ext>
            </a:extLst>
          </p:cNvPr>
          <p:cNvSpPr/>
          <p:nvPr/>
        </p:nvSpPr>
        <p:spPr>
          <a:xfrm>
            <a:off x="2409712" y="1690688"/>
            <a:ext cx="546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You're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gonna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hear my voice when I shout it out loud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962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93FD4-B0F4-4938-A230-9B793049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Grand plan d’ensemble</a:t>
            </a:r>
          </a:p>
        </p:txBody>
      </p:sp>
      <p:pic>
        <p:nvPicPr>
          <p:cNvPr id="1026" name="Picture 2" descr="Springfield (The Simpsons) - Wikipedia">
            <a:extLst>
              <a:ext uri="{FF2B5EF4-FFF2-40B4-BE49-F238E27FC236}">
                <a16:creationId xmlns:a16="http://schemas.microsoft.com/office/drawing/2014/main" id="{B025DB06-9BC5-4DAC-AFDE-70291CEB24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79" y="2032623"/>
            <a:ext cx="7047883" cy="294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F08FF1-D531-4C25-8F33-BD46FB55DC6F}"/>
              </a:ext>
            </a:extLst>
          </p:cNvPr>
          <p:cNvSpPr/>
          <p:nvPr/>
        </p:nvSpPr>
        <p:spPr>
          <a:xfrm>
            <a:off x="3019126" y="1676990"/>
            <a:ext cx="469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Better stand tall when they're calling you out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483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E6309-656C-4867-9B24-556278E7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d’ensemble</a:t>
            </a:r>
          </a:p>
        </p:txBody>
      </p:sp>
      <p:pic>
        <p:nvPicPr>
          <p:cNvPr id="2050" name="Picture 2" descr="Krusty Burger | Simpsons Wiki | Fandom">
            <a:extLst>
              <a:ext uri="{FF2B5EF4-FFF2-40B4-BE49-F238E27FC236}">
                <a16:creationId xmlns:a16="http://schemas.microsoft.com/office/drawing/2014/main" id="{52B0582C-4596-43FF-8E9D-B0C0040C0B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8169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BF3550-E281-4DBF-81E0-CDBF62E06265}"/>
              </a:ext>
            </a:extLst>
          </p:cNvPr>
          <p:cNvSpPr/>
          <p:nvPr/>
        </p:nvSpPr>
        <p:spPr>
          <a:xfrm>
            <a:off x="3619745" y="1488837"/>
            <a:ext cx="4952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Don't bend, don't break, baby, don't back down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720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BC7BA-45EB-4D99-94F8-20008C7D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général</a:t>
            </a:r>
          </a:p>
        </p:txBody>
      </p:sp>
      <p:pic>
        <p:nvPicPr>
          <p:cNvPr id="3074" name="Picture 2" descr="The Krusty the Clown Show - Nestflix">
            <a:extLst>
              <a:ext uri="{FF2B5EF4-FFF2-40B4-BE49-F238E27FC236}">
                <a16:creationId xmlns:a16="http://schemas.microsoft.com/office/drawing/2014/main" id="{3D16E261-7977-4337-8F86-8B89637542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32" y="1825625"/>
            <a:ext cx="59315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1AEF7-FE02-47B6-B58D-A1410CD01017}"/>
              </a:ext>
            </a:extLst>
          </p:cNvPr>
          <p:cNvSpPr/>
          <p:nvPr/>
        </p:nvSpPr>
        <p:spPr>
          <a:xfrm>
            <a:off x="5102711" y="12964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'Cause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it's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my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life</a:t>
            </a:r>
          </a:p>
          <a:p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2071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D5921-F9CD-44A8-9B36-25CEE6CC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moyen</a:t>
            </a:r>
          </a:p>
        </p:txBody>
      </p:sp>
      <p:pic>
        <p:nvPicPr>
          <p:cNvPr id="4098" name="Picture 2" descr="Is The Simpsons going to kill off Krusty the Clown? - The Globe and Mail">
            <a:extLst>
              <a:ext uri="{FF2B5EF4-FFF2-40B4-BE49-F238E27FC236}">
                <a16:creationId xmlns:a16="http://schemas.microsoft.com/office/drawing/2014/main" id="{6D0D7F93-2BBD-469D-872C-8C368D919F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51" y="1825625"/>
            <a:ext cx="4004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EC98BF-8E02-4954-8A8D-084E9F973678}"/>
              </a:ext>
            </a:extLst>
          </p:cNvPr>
          <p:cNvSpPr/>
          <p:nvPr/>
        </p:nvSpPr>
        <p:spPr>
          <a:xfrm>
            <a:off x="4241727" y="1456293"/>
            <a:ext cx="4203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This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ain't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a song for the broken-hearted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091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CD7B7-365E-43CE-9CF1-CEDA6251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Êctreme</a:t>
            </a:r>
            <a:r>
              <a:rPr lang="fr-CA" dirty="0"/>
              <a:t> gros plan</a:t>
            </a:r>
          </a:p>
        </p:txBody>
      </p:sp>
      <p:pic>
        <p:nvPicPr>
          <p:cNvPr id="5122" name="Picture 2" descr="krusty | Krusty the clown, The simpsons, Clowns funny">
            <a:extLst>
              <a:ext uri="{FF2B5EF4-FFF2-40B4-BE49-F238E27FC236}">
                <a16:creationId xmlns:a16="http://schemas.microsoft.com/office/drawing/2014/main" id="{D4404C54-6189-40F6-84E2-35DBAF6D3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1" t="8727" r="33436" b="47266"/>
          <a:stretch/>
        </p:blipFill>
        <p:spPr bwMode="auto">
          <a:xfrm>
            <a:off x="4292301" y="2183802"/>
            <a:ext cx="2764716" cy="19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E2AFAB-258E-40C1-B9D2-99B8126A1F0B}"/>
              </a:ext>
            </a:extLst>
          </p:cNvPr>
          <p:cNvSpPr/>
          <p:nvPr/>
        </p:nvSpPr>
        <p:spPr>
          <a:xfrm>
            <a:off x="4027064" y="1567913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No silent prayer for faith-departed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060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F6368-7930-42E6-A67B-CAEC1704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pied</a:t>
            </a:r>
          </a:p>
        </p:txBody>
      </p:sp>
      <p:pic>
        <p:nvPicPr>
          <p:cNvPr id="6146" name="Picture 2" descr="Krusty the Clown, The Simpsons | Simpsons art, Simpsons drawings, Krusty  the clown">
            <a:extLst>
              <a:ext uri="{FF2B5EF4-FFF2-40B4-BE49-F238E27FC236}">
                <a16:creationId xmlns:a16="http://schemas.microsoft.com/office/drawing/2014/main" id="{2E98027F-EC74-414D-B504-A347BB1B61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21" y="1825625"/>
            <a:ext cx="27483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944962-3514-461A-9B3B-D8EC90BC6E02}"/>
              </a:ext>
            </a:extLst>
          </p:cNvPr>
          <p:cNvSpPr/>
          <p:nvPr/>
        </p:nvSpPr>
        <p:spPr>
          <a:xfrm>
            <a:off x="4533763" y="1027906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I just want to live while I'm alive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447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AD994-E4FC-48B1-ACDF-C88B9F65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tête</a:t>
            </a:r>
          </a:p>
        </p:txBody>
      </p:sp>
      <p:pic>
        <p:nvPicPr>
          <p:cNvPr id="7170" name="Picture 2" descr="How Krusty the Clown Almost Got His Own Simpsons Spinoff">
            <a:extLst>
              <a:ext uri="{FF2B5EF4-FFF2-40B4-BE49-F238E27FC236}">
                <a16:creationId xmlns:a16="http://schemas.microsoft.com/office/drawing/2014/main" id="{70DCCF38-8137-47CB-A95E-1C97B82A9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r="12627"/>
          <a:stretch/>
        </p:blipFill>
        <p:spPr bwMode="auto">
          <a:xfrm>
            <a:off x="3851238" y="1825625"/>
            <a:ext cx="55079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9BD89A44-A600-4F73-B368-16DE1B47039C}"/>
              </a:ext>
            </a:extLst>
          </p:cNvPr>
          <p:cNvSpPr/>
          <p:nvPr/>
        </p:nvSpPr>
        <p:spPr>
          <a:xfrm>
            <a:off x="4120179" y="1825625"/>
            <a:ext cx="1290917" cy="1323191"/>
          </a:xfrm>
          <a:prstGeom prst="wedgeEllipseCallout">
            <a:avLst>
              <a:gd name="adj1" fmla="val 42500"/>
              <a:gd name="adj2" fmla="val 511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FF477B-4BE7-4260-8507-9BE909955438}"/>
              </a:ext>
            </a:extLst>
          </p:cNvPr>
          <p:cNvSpPr txBox="1"/>
          <p:nvPr/>
        </p:nvSpPr>
        <p:spPr>
          <a:xfrm>
            <a:off x="4335332" y="2173045"/>
            <a:ext cx="89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HELP!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EFB0E3-E9B8-467C-98DB-63A6D0BD94CB}"/>
              </a:ext>
            </a:extLst>
          </p:cNvPr>
          <p:cNvSpPr/>
          <p:nvPr/>
        </p:nvSpPr>
        <p:spPr>
          <a:xfrm>
            <a:off x="5228216" y="1381940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It's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now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or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never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678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C649A-AB3E-42AD-A8D5-2B09F78F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ceinture</a:t>
            </a:r>
          </a:p>
        </p:txBody>
      </p:sp>
      <p:pic>
        <p:nvPicPr>
          <p:cNvPr id="8194" name="Picture 2" descr="Popular 'Homer as Krusty the Clown' Theory Gets Answered by The Simpsons  Writer">
            <a:extLst>
              <a:ext uri="{FF2B5EF4-FFF2-40B4-BE49-F238E27FC236}">
                <a16:creationId xmlns:a16="http://schemas.microsoft.com/office/drawing/2014/main" id="{F4FC826A-BCE3-46DF-9BCC-6099DBDBDD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96" y="1825625"/>
            <a:ext cx="82568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6A65E7-2D1F-4F02-8AAB-30E9652D1F76}"/>
              </a:ext>
            </a:extLst>
          </p:cNvPr>
          <p:cNvSpPr/>
          <p:nvPr/>
        </p:nvSpPr>
        <p:spPr>
          <a:xfrm>
            <a:off x="4331159" y="1321356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I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ain't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gonna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live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forever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67688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96</Words>
  <Application>Microsoft Office PowerPoint</Application>
  <PresentationFormat>Grand écran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Thème Office</vt:lpstr>
      <vt:lpstr>Storyboard</vt:lpstr>
      <vt:lpstr>Grand plan d’ensemble</vt:lpstr>
      <vt:lpstr>Plan d’ensemble</vt:lpstr>
      <vt:lpstr>Plan général</vt:lpstr>
      <vt:lpstr>Plan moyen</vt:lpstr>
      <vt:lpstr>Êctreme gros plan</vt:lpstr>
      <vt:lpstr>Plan pied</vt:lpstr>
      <vt:lpstr>Plan tête</vt:lpstr>
      <vt:lpstr>Plan ceinture</vt:lpstr>
      <vt:lpstr>Plan buste</vt:lpstr>
      <vt:lpstr>Plan d’ensemble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4</cp:revision>
  <dcterms:created xsi:type="dcterms:W3CDTF">2022-11-17T15:33:07Z</dcterms:created>
  <dcterms:modified xsi:type="dcterms:W3CDTF">2022-11-17T15:57:29Z</dcterms:modified>
</cp:coreProperties>
</file>