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C8EF13-3CF1-4777-8049-F70BD1708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9F1841-96B8-4314-82D9-614EC8068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9E68E2-70F2-4B4B-B562-F8D098799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9C064A-D755-447B-99FC-B5B4C872A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B26170-EA21-4780-9DEE-BCFF837D8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725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48F99F-886B-4DD2-8174-A5BCEBE7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D9B8799-4E50-48B3-8813-A00D812F2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4BDC79-35D5-4FE7-9767-EBD3D9C9A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2E69E3-4066-42D9-A90B-A0EEBFD81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54927D-F1AB-4C17-8DFE-8D1636BA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597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B1A0CE4-AFBF-435F-95A2-E1C1EE452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423556-5936-4392-9DE6-A0A820064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ECEB17-9C74-4967-8502-9997A379F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7C171F-D043-4AD6-BE8B-3F8F92273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C53D9F-D8F6-4698-BCE3-EA599281F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246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E36317-2ADE-496C-8158-EE9599B0A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99A7FC-FBBD-483B-AAB9-D3EB05209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760DEA-C74F-4C0A-8DEC-1BD560FB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E08271-2195-471D-8E45-1C0A972AB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63BC43-155D-44A8-BD7C-7BCB05901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160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4B111-CDA2-4AAD-8079-DA15F830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348DAC-B05F-41B8-A78A-DBF9F9814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0DA11F-C773-45A8-AEBE-20171042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8725DC-F6B5-4743-B74D-2199DE539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63D579-2BC7-4B05-AB81-605F2C959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191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350506-348E-40BB-AA89-D77DA7083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BD802-893A-4D66-8723-5FE1EB168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8FC8A2-121C-42B8-B5F5-CC7B362D3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EE355F-CDAE-4A98-9FAA-3DF42DC67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146C5B-727C-4A2C-A960-4FEB54ADE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43A49E-2C7D-4A7D-BEA0-F0A97EA64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357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4D5C3A-8B64-47A2-8B47-1AC64C10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A9982B-ADE1-4162-9FA6-8D88E72E6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E8CE9B-ADF6-4560-A48F-A03074878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33EEA1C-31C5-4C36-9122-D03184A96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3D7127A-8178-4201-AABD-CDAB0AE689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78157C-B154-4506-8ACC-A203055C5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97701D5-A513-4830-BEE2-66297308D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DE9450E-B018-4B8C-A787-4D01BB2D6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261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C83A80-B431-44A7-9F2D-B764D64D2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67FA3BE-E3A8-47DC-A42B-7BD953746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5DA453-E81A-4640-A46B-83C6F4AB0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8DD83CE-BC74-4F16-8690-81F7C526D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716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0220764-B735-45CE-A13E-21F4136D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B7C076E-9F08-4B18-B10E-15BE93ACC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9DF7274-D1EF-4C91-9FA9-879C1EBAB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43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3AFAD-A635-4F0B-9BED-E4B1498D0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340D84-22C2-46F3-A9B6-E5358C432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FA639D1-71C2-4855-9696-87289A4D6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258294-2732-4E64-820D-A92103234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5F8D00-248C-4BF7-8C0B-6CEC1E966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3BCF8F-17F4-4E9C-B62F-A66252690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933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6C0AF6-90AA-45F7-AC15-98B5E9362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D1CB40D-8F21-4688-848C-AFF0828D61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99A38D-DE0A-4173-A0C0-019CEF620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1E0B4F-95F2-479E-8814-FB6F7A48B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69D479-381C-4CFE-8477-48D5E2F39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3DB743-20F9-46E4-974D-694933F6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275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B7AF62-0F87-443F-A0D9-35771247B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AA6314-27A7-48E1-8F1E-850094746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0EB784-AE56-4192-BE7F-D308F7664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948D9-2AC9-44F8-9570-E1AA851D839B}" type="datetimeFigureOut">
              <a:rPr lang="fr-CA" smtClean="0"/>
              <a:t>2022-10-21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887C97-6FBB-458F-A544-0FB15A28F2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24830D-2970-4217-A43C-BD11F8D21A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CD1D2-8482-4E67-A9D2-89E05D2DE5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698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m Clancy's Rainbow Six® Siege on Steam">
            <a:extLst>
              <a:ext uri="{FF2B5EF4-FFF2-40B4-BE49-F238E27FC236}">
                <a16:creationId xmlns:a16="http://schemas.microsoft.com/office/drawing/2014/main" id="{C7CEFE29-1644-42F2-853B-EE8084E9DF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16" y="1121229"/>
            <a:ext cx="5867400" cy="336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943F587-03D8-45CB-BE58-41787EDA3427}"/>
              </a:ext>
            </a:extLst>
          </p:cNvPr>
          <p:cNvSpPr txBox="1"/>
          <p:nvPr/>
        </p:nvSpPr>
        <p:spPr>
          <a:xfrm>
            <a:off x="-1" y="344245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000" dirty="0">
                <a:latin typeface="Bahnschrift SemiLight" panose="020B0502040204020203" pitchFamily="34" charset="0"/>
              </a:rPr>
              <a:t>Rainbow six </a:t>
            </a:r>
            <a:r>
              <a:rPr lang="fr-CA" sz="4000" dirty="0" err="1">
                <a:latin typeface="Bahnschrift SemiLight" panose="020B0502040204020203" pitchFamily="34" charset="0"/>
              </a:rPr>
              <a:t>siege</a:t>
            </a:r>
            <a:endParaRPr lang="fr-CA" sz="4000" dirty="0">
              <a:latin typeface="Bahnschrift SemiLight" panose="020B0502040204020203" pitchFamily="34" charset="0"/>
            </a:endParaRPr>
          </a:p>
        </p:txBody>
      </p:sp>
      <p:pic>
        <p:nvPicPr>
          <p:cNvPr id="1028" name="Picture 4" descr="Tom Clancy's Rainbow Six Siege (video game, first-person shooter, tactical  shooter) reviews &amp; ratings - Glitchwave">
            <a:extLst>
              <a:ext uri="{FF2B5EF4-FFF2-40B4-BE49-F238E27FC236}">
                <a16:creationId xmlns:a16="http://schemas.microsoft.com/office/drawing/2014/main" id="{952B83BF-0F7D-4E11-8007-74B3D28F9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489" y="0"/>
            <a:ext cx="39515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How to register for Rainbow Six Mobile | GGRecon">
            <a:extLst>
              <a:ext uri="{FF2B5EF4-FFF2-40B4-BE49-F238E27FC236}">
                <a16:creationId xmlns:a16="http://schemas.microsoft.com/office/drawing/2014/main" id="{8DF93803-6C38-4DB2-A14A-8A32B15E43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52800" y="3276600"/>
            <a:ext cx="28956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6" name="AutoShape 8" descr="How to register for Rainbow Six Mobile | GGRecon">
            <a:extLst>
              <a:ext uri="{FF2B5EF4-FFF2-40B4-BE49-F238E27FC236}">
                <a16:creationId xmlns:a16="http://schemas.microsoft.com/office/drawing/2014/main" id="{47416550-0CD7-4D1B-800D-BE43B17045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7" name="AutoShape 10" descr="How to register for Rainbow Six Mobile | GGRecon">
            <a:extLst>
              <a:ext uri="{FF2B5EF4-FFF2-40B4-BE49-F238E27FC236}">
                <a16:creationId xmlns:a16="http://schemas.microsoft.com/office/drawing/2014/main" id="{021E9316-4192-43B4-B55A-099D25971D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68382" y="361405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40" name="Picture 16" descr="Rainbow Six Siege's Rick and Morty skins are terrifying">
            <a:extLst>
              <a:ext uri="{FF2B5EF4-FFF2-40B4-BE49-F238E27FC236}">
                <a16:creationId xmlns:a16="http://schemas.microsoft.com/office/drawing/2014/main" id="{843020DA-606D-45B9-B6C2-2CAC976A1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16" y="4482163"/>
            <a:ext cx="3959730" cy="237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Buy Tom Clancy's Rainbow Six® Siege Ultimate Edition | Xbox">
            <a:extLst>
              <a:ext uri="{FF2B5EF4-FFF2-40B4-BE49-F238E27FC236}">
                <a16:creationId xmlns:a16="http://schemas.microsoft.com/office/drawing/2014/main" id="{0180A0E8-4680-423A-9915-01F5BD307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512" y="4482163"/>
            <a:ext cx="4288976" cy="2375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02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459A38-8F72-49B3-9654-B71BCD1D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23F766-F274-404F-8ABB-CCA887129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0398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014A1-A8CC-42FE-8B8C-CEB6042E1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DD01BD-EE4B-421A-A0C1-0B8096B89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985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82EE76-C759-495B-AB2E-06C6EEDE3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0BECC5-EBDA-4443-86BF-4A5470E29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6929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24A143-F6C2-4978-926D-316715A6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C88DFF-061A-4273-85C8-85CDDCFE0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36342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Grand écran</PresentationFormat>
  <Paragraphs>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Bahnschrift SemiLight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2022-10-21T14:48:29Z</dcterms:created>
  <dcterms:modified xsi:type="dcterms:W3CDTF">2022-10-21T14:48:51Z</dcterms:modified>
</cp:coreProperties>
</file>