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D62184-4298-4D85-887E-CC0EE77DA1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17F67E2-4379-4A26-9A5C-D9A99350EA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370EEA-F9BC-45CC-B2A3-B34610F8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0FAB52-735A-49D0-8974-6AC9E53B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4214AE-2BF9-4FD2-A372-B06B2372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96869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8B5571-E3B6-45B2-AB17-8A0DDAD11F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794366D-B25B-43FF-9AEC-36BAB2D91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6889A5D-D7FD-4261-BBA9-BA01F6F6D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CE54B9-C924-42A7-A643-ECB7FC9DF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5A4D49-74AE-47AE-9FE2-2A9D559A14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2468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071B428-937B-4084-902B-4ACE165CDC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FBDC589-A93E-449A-9E52-B99A474C47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837796B-CA96-4577-8B35-72B86AEE5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384D95-9B55-416B-8A77-C35065A0B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D987E99-FA0B-4387-BABE-FFE11F3EF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0622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7FB0CA-7A3A-4267-88E2-4B9BF6863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94DCFE-3DC9-4F68-8A3A-A7B3709B7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8D7E41-7914-4EBD-91E1-DA9ED1DC1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F0C803D-59CD-491B-A875-CDE7EF0B2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E19AEF1-6195-43C7-A6F8-C7765121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69072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D04617-68AB-47C3-82E5-4460F970D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EC4EB0B-B54A-426B-9BEA-8D7834D9DE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0FE9AD-A024-4A76-87F1-5643959A0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1A09801-2FB6-4C8F-ACC4-274D33EE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8BD186-B5A9-413C-A35C-0DB03DEC7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083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A9EEB7-DC93-4880-88BA-2F75E0B03A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29EEE18-ED08-4928-8CE8-12099EC795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8E0C4C2-CB3A-46F3-AB26-6FB9D64FB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AD09F69-7819-4EBE-9A4A-70A8296E2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ACCFFD5-89CE-4EAE-B627-DD1FF99787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32AC03E-51B7-440C-B9FC-8C9338238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8784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5ABC47D-03B3-46AB-9913-08B30E91B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78FE37-202A-4899-8A23-423E0D162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F84C543-C7CC-4838-AA0E-159CFC3A8A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4D51B8-3DB9-432E-B51B-AED4CF37C5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A6AE62F-066C-48E0-8078-9786F0C2E6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9A67117-26A8-4E40-9F13-B5E4C317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0E830D79-CA7D-462A-BC16-B7F521A8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B224915-B882-4D2A-8D9F-849D3C809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3408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27090E-D8A1-4B87-A272-59215A8F4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A31C033-99EC-4459-B865-45EAE1C5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5320E0-DD0E-4B78-901A-CB71AAEF4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7B6B952-6E05-468B-8301-799A596B3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440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4A63C66-F9E4-47B7-88F2-7C99EC448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781093-728B-4D52-9756-D6D03C39F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75DB22D-0C3D-4685-8DDE-25F5964D6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7965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91DC2A-4ADD-416F-9917-D00C43F71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5295A-97CF-478A-AA31-C01366F89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30DCF21-1D6B-4F95-B2F5-18C79FA34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C18D55D-1027-4CE5-A34C-EA625482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1B39AF4-DD14-47DA-9753-32513AC62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ED7F43-8A86-441A-8060-C5814534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7656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D8ECA44-DD71-42E8-A1EB-E0BFB9D64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9AA1BE65-3BA8-4A13-8D38-36BFEC64E2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607A613-2313-40E5-8427-A5F1C84CEE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76E39D-7E4D-4916-B3EB-A6FEEB6A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55A6E3B-2008-4458-9B03-B111D3354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3EB5DE-AB5B-497B-B9FB-5C18A6018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18784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AD53A48-6C0D-47EC-8E74-41DAB407A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3C1DA1C-2FED-4918-B0D9-B90790F5DF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B122C1-8CA0-4065-A1BF-A72755F3CB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1FA5B4-A3C0-4B96-9FDB-9EC92D54D103}" type="datetimeFigureOut">
              <a:rPr lang="fr-CA" smtClean="0"/>
              <a:t>2022-02-14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EF507E-A727-4CB1-954D-9718B569B9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43C172-333B-4762-9442-0E7AF44460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DC73B-E264-47D9-A1CB-15D2D3460C47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16813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C37E581-C624-4411-AF93-D36D2D6FBF43}"/>
              </a:ext>
            </a:extLst>
          </p:cNvPr>
          <p:cNvSpPr/>
          <p:nvPr/>
        </p:nvSpPr>
        <p:spPr>
          <a:xfrm>
            <a:off x="3497750" y="0"/>
            <a:ext cx="23134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Espace: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2739375-DC68-47F9-8D9F-CDA07B787323}"/>
              </a:ext>
            </a:extLst>
          </p:cNvPr>
          <p:cNvSpPr txBox="1"/>
          <p:nvPr/>
        </p:nvSpPr>
        <p:spPr>
          <a:xfrm>
            <a:off x="3126815" y="1108039"/>
            <a:ext cx="536877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000" dirty="0"/>
              <a:t>Fait par Mathieu Pellerin</a:t>
            </a:r>
          </a:p>
          <a:p>
            <a:r>
              <a:rPr lang="fr-CA" sz="4000" dirty="0"/>
              <a:t>---------------------------------</a:t>
            </a:r>
          </a:p>
          <a:p>
            <a:r>
              <a:rPr lang="fr-CA" sz="4000" dirty="0"/>
              <a:t>8 constellations</a:t>
            </a:r>
          </a:p>
          <a:p>
            <a:r>
              <a:rPr lang="fr-CA" sz="4000" dirty="0"/>
              <a:t>---------------------------------</a:t>
            </a:r>
          </a:p>
          <a:p>
            <a:r>
              <a:rPr lang="fr-CA" sz="4000" dirty="0"/>
              <a:t>8 planètes</a:t>
            </a:r>
          </a:p>
          <a:p>
            <a:r>
              <a:rPr lang="fr-CA" sz="4000" dirty="0"/>
              <a:t>---------------------------------</a:t>
            </a:r>
          </a:p>
          <a:p>
            <a:r>
              <a:rPr lang="fr-CA" sz="4000" dirty="0"/>
              <a:t>3 lunes</a:t>
            </a:r>
          </a:p>
          <a:p>
            <a:r>
              <a:rPr lang="fr-CA" sz="4000" dirty="0"/>
              <a:t>---------------------------------</a:t>
            </a:r>
          </a:p>
          <a:p>
            <a:r>
              <a:rPr lang="fr-CA" sz="4000" dirty="0"/>
              <a:t>1 sonde spatiale</a:t>
            </a:r>
          </a:p>
        </p:txBody>
      </p:sp>
    </p:spTree>
    <p:extLst>
      <p:ext uri="{BB962C8B-B14F-4D97-AF65-F5344CB8AC3E}">
        <p14:creationId xmlns:p14="http://schemas.microsoft.com/office/powerpoint/2010/main" val="2711571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6C5639B-DB06-4E28-9A16-E09762BBB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Constellations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F3B40691-3BEF-446C-A4E3-DDACDDFC44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4954" y="1716209"/>
            <a:ext cx="2864954" cy="2742519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35E151B-9E32-4D6C-8CFE-160D96DE9C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468" y="3372068"/>
            <a:ext cx="3202622" cy="326202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2D85993-441E-4BC3-AF52-D8DC74CB4B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07" y="380802"/>
            <a:ext cx="2725814" cy="297558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35904239-4E7E-45C5-805E-94136DE4F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81" y="365125"/>
            <a:ext cx="3124636" cy="299126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B40C51A-E601-4B8C-BBE8-63324869A6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7090" y="3429000"/>
            <a:ext cx="3247187" cy="29755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84A6B548-0AD9-434D-BE70-905578A4BB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3" y="2991017"/>
            <a:ext cx="2367232" cy="2393718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A3497E36-D548-4C69-820F-BB0B5C46BB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83" y="1451024"/>
            <a:ext cx="2351471" cy="1393559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765A2B5-D7B6-4E8F-9197-99ABBE0CCD1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11" y="5384735"/>
            <a:ext cx="3581900" cy="14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12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895446-A688-4FD8-8040-54E7CF32B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Planètes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30B2D941-28BE-40A3-8657-A936DB6A91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571" y="1926539"/>
            <a:ext cx="3199371" cy="2653307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62AA72D0-BFF9-4D62-AFF1-39DFF3F95E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76" y="-46904"/>
            <a:ext cx="3560552" cy="284403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C5FFBBA8-CCCC-443D-9FC3-5521DD8989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890" y="2690797"/>
            <a:ext cx="2678382" cy="21671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B5B39D16-028F-4E8D-A6C1-CF8BEA91E8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411" y="2717843"/>
            <a:ext cx="3951241" cy="314024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CFA685BC-54B9-4510-BBDD-56B64A1920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3376" y="4563825"/>
            <a:ext cx="4355759" cy="2278155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E7ADE85F-0D72-47B5-8268-3087646E8A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2496" y="2567356"/>
            <a:ext cx="3429479" cy="2791215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D190600-6E2D-49B7-B7B8-2CF91C983A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646" y="-46904"/>
            <a:ext cx="2847480" cy="2862956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DEDE29C4-A0EB-451C-9EC9-89CCAAC48DA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7672" y="-27981"/>
            <a:ext cx="2523270" cy="196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94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608A55-0CDA-4DDC-8628-F389893ED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Lunes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4DDEF752-D6D4-4818-81E5-EEB78C87D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722" y="3823443"/>
            <a:ext cx="4597101" cy="3238952"/>
          </a:xfr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A82D9999-9C6C-4638-8684-98D99E24CB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30" y="0"/>
            <a:ext cx="4261757" cy="44196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BC65B4-1EAD-41E4-ABF3-3992751618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487" y="0"/>
            <a:ext cx="508157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513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E54003-4802-4652-9F3E-F9CFFEB36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Sonde spatiale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A0B60CDA-42B1-46C3-A276-19BA72E402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0829" y="576"/>
            <a:ext cx="5558849" cy="8100508"/>
          </a:xfrm>
        </p:spPr>
      </p:pic>
    </p:spTree>
    <p:extLst>
      <p:ext uri="{BB962C8B-B14F-4D97-AF65-F5344CB8AC3E}">
        <p14:creationId xmlns:p14="http://schemas.microsoft.com/office/powerpoint/2010/main" val="275162542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24</Words>
  <Application>Microsoft Office PowerPoint</Application>
  <PresentationFormat>Grand écran</PresentationFormat>
  <Paragraphs>14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Thème Office</vt:lpstr>
      <vt:lpstr>Présentation PowerPoint</vt:lpstr>
      <vt:lpstr>Constellations</vt:lpstr>
      <vt:lpstr>Planètes</vt:lpstr>
      <vt:lpstr>Lunes</vt:lpstr>
      <vt:lpstr>Sonde spatiale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CSBE</dc:creator>
  <cp:lastModifiedBy>CSBE</cp:lastModifiedBy>
  <cp:revision>2</cp:revision>
  <dcterms:created xsi:type="dcterms:W3CDTF">2022-02-14T15:21:01Z</dcterms:created>
  <dcterms:modified xsi:type="dcterms:W3CDTF">2022-02-14T15:25:50Z</dcterms:modified>
</cp:coreProperties>
</file>