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FB97CC-33A5-4629-9D74-7F6F713E4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850272-B9E4-4B32-B7EB-80DB51B16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F61F49-D90A-49B5-AF68-56ACB9D21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BDC07E-C024-4BC4-A197-92238B4B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BAEFC-98FC-41DE-8451-2DFED827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076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2E69A-3009-4AEA-B6A5-6EE12FBB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7AB811-F736-4CF6-A839-B4ED6EE02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4E7E38-48F3-4889-AA0B-E6671F37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216BE5-1D76-40DE-8CAB-641B816A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A9AB75-A2DD-4E81-AB66-89F3376B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161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9E2582-C007-4229-A173-657EA0F6DD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D487A7-9AC7-49E7-8E76-65DD0D27E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BD19B8-406A-4CE1-B97D-C995BF2B3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05A090-04BD-4D58-A82B-81C43C058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B7789B-75FC-4B34-8D48-B0E74E3A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399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B23E93-3C29-4605-9BB8-B90E2CCDD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17B543-7866-4F41-84BC-A0C08C9AA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B7FACD-E6B6-472F-9640-3EC5C3E7B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EB1762-7FB0-469D-8AE7-818D48FC3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B68D70-CED0-42F5-82BD-16F0F783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889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1EC5F-33FA-4728-B585-B2CAE5524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73567E-59C4-4FD3-B8E9-B07545322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A684A2-1F7B-4C35-99C2-5D5D713A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639FA6-48C9-4CF1-A018-E3F199C8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F9A72B-52A6-4F67-BF19-D66CC175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527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6E713-FF8D-49C1-B0D7-A88CC2962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E0FCF4-EF1C-4D85-B29B-F767923AC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916264-3A4F-4DCB-93DD-294575642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677BC5-3CC5-44D2-907C-EEFE4DA5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A1300D-AAE4-42FA-B331-423657F90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DA19D0-EE0B-4633-8434-6DB52504C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643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66626-B1DE-46DC-A6BB-A470549C3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69F511-EBCA-4ED4-8547-573D10EE4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46A7B9-0894-4524-A67B-B2EBA2D8F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603015-1666-4D68-9709-0AB6AB615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56A50F3-A8BB-466B-AA7F-58EE30FE7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384C85-FEC6-43D8-A634-AF18BB4E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4C235BB-834E-44DF-AD0E-C89BD742E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19F1A58-7EC4-4D13-8DE1-C98A0ED10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591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36B626-9F9A-447A-97EB-83B586DD1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7076C03-83B2-4C36-A39A-A0D5A4C4D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CDD7A8-24B7-4C5D-A39C-A5883D41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0520A36-706F-4AD4-8D92-670DFC39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112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1061130-81B9-4492-9C4C-E69AB96B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8134F23-27CF-433B-90D5-E193257F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43BF28B-DEE3-4C95-BEA0-363972AD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749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18E13E-BF04-49BE-A37F-1157BC571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8439D4-399E-4959-9B45-14DD08A74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159F1B-09B6-45F0-B47E-E49EB771B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B61C06-E8A9-45A7-BF65-C224B6DF2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719B62-E722-4B78-A90D-94E84035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CC02EF-C008-44CF-89D1-030E6EC5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027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2022FC-D013-4539-941E-E0FCA77DA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E9CC74A-E5E2-42C2-85D5-545B206904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D1316A-7373-4AF2-A94E-FA552A81E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29CE08-7D22-4150-9184-1D7460C71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6EF2B7-75D6-4A00-AB0C-0CEFF94C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B12A10-8555-426A-8593-7BBDE626F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098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FC5DAD9-18BD-4E04-A662-1719DF456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2712DA-0992-4972-B30E-6122DAC8C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F81EBE-54B5-4018-8CBC-2DBE01942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982D3-60EF-4D55-ACB1-EFDD805C61FC}" type="datetimeFigureOut">
              <a:rPr lang="fr-CA" smtClean="0"/>
              <a:t>2022-01-11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D72A78-DD52-4462-9669-17A9CFCC8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96E87E-AF6D-489A-83EA-EA7AA111C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EA61F-095C-44CE-9313-22A2AFA113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608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68F5FF0-6D2D-43C3-9438-BD8EA3FA90A3}"/>
              </a:ext>
            </a:extLst>
          </p:cNvPr>
          <p:cNvSpPr txBox="1"/>
          <p:nvPr/>
        </p:nvSpPr>
        <p:spPr>
          <a:xfrm>
            <a:off x="961053" y="662473"/>
            <a:ext cx="13151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Nom: Néon</a:t>
            </a:r>
          </a:p>
          <a:p>
            <a:r>
              <a:rPr lang="fr-CA" dirty="0" err="1"/>
              <a:t>Symbole:Ne</a:t>
            </a:r>
            <a:endParaRPr lang="fr-CA" dirty="0"/>
          </a:p>
          <a:p>
            <a:r>
              <a:rPr lang="fr-CA" dirty="0"/>
              <a:t>Case:10</a:t>
            </a:r>
          </a:p>
          <a:p>
            <a:r>
              <a:rPr lang="fr-CA" dirty="0"/>
              <a:t>P+:10</a:t>
            </a:r>
          </a:p>
          <a:p>
            <a:r>
              <a:rPr lang="fr-CA" dirty="0"/>
              <a:t>É:10</a:t>
            </a:r>
          </a:p>
          <a:p>
            <a:r>
              <a:rPr lang="fr-CA" dirty="0"/>
              <a:t>Masse:20</a:t>
            </a:r>
          </a:p>
          <a:p>
            <a:r>
              <a:rPr lang="fr-CA" dirty="0"/>
              <a:t>N*:10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76CF9C4-2624-487B-B630-2FBD06F4392C}"/>
              </a:ext>
            </a:extLst>
          </p:cNvPr>
          <p:cNvSpPr txBox="1"/>
          <p:nvPr/>
        </p:nvSpPr>
        <p:spPr>
          <a:xfrm>
            <a:off x="9815804" y="494522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Schéma: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35D012A3-CF66-4646-B16C-C5DF877A899C}"/>
              </a:ext>
            </a:extLst>
          </p:cNvPr>
          <p:cNvSpPr/>
          <p:nvPr/>
        </p:nvSpPr>
        <p:spPr>
          <a:xfrm>
            <a:off x="9675845" y="989045"/>
            <a:ext cx="1642188" cy="1455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10p+</a:t>
            </a:r>
          </a:p>
          <a:p>
            <a:pPr algn="ctr"/>
            <a:r>
              <a:rPr lang="fr-CA" dirty="0"/>
              <a:t>10n*</a:t>
            </a:r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A44A170F-5F0C-4F18-9656-A88AB5EC8163}"/>
              </a:ext>
            </a:extLst>
          </p:cNvPr>
          <p:cNvSpPr/>
          <p:nvPr/>
        </p:nvSpPr>
        <p:spPr>
          <a:xfrm>
            <a:off x="9127375" y="2444620"/>
            <a:ext cx="2585258" cy="681644"/>
          </a:xfrm>
          <a:custGeom>
            <a:avLst/>
            <a:gdLst>
              <a:gd name="connsiteX0" fmla="*/ 0 w 2585258"/>
              <a:gd name="connsiteY0" fmla="*/ 24939 h 681644"/>
              <a:gd name="connsiteX1" fmla="*/ 66501 w 2585258"/>
              <a:gd name="connsiteY1" fmla="*/ 124691 h 681644"/>
              <a:gd name="connsiteX2" fmla="*/ 116378 w 2585258"/>
              <a:gd name="connsiteY2" fmla="*/ 174568 h 681644"/>
              <a:gd name="connsiteX3" fmla="*/ 166254 w 2585258"/>
              <a:gd name="connsiteY3" fmla="*/ 241069 h 681644"/>
              <a:gd name="connsiteX4" fmla="*/ 315883 w 2585258"/>
              <a:gd name="connsiteY4" fmla="*/ 349135 h 681644"/>
              <a:gd name="connsiteX5" fmla="*/ 390698 w 2585258"/>
              <a:gd name="connsiteY5" fmla="*/ 407324 h 681644"/>
              <a:gd name="connsiteX6" fmla="*/ 590203 w 2585258"/>
              <a:gd name="connsiteY6" fmla="*/ 523702 h 681644"/>
              <a:gd name="connsiteX7" fmla="*/ 889461 w 2585258"/>
              <a:gd name="connsiteY7" fmla="*/ 606829 h 681644"/>
              <a:gd name="connsiteX8" fmla="*/ 1330036 w 2585258"/>
              <a:gd name="connsiteY8" fmla="*/ 681644 h 681644"/>
              <a:gd name="connsiteX9" fmla="*/ 1695796 w 2585258"/>
              <a:gd name="connsiteY9" fmla="*/ 598517 h 681644"/>
              <a:gd name="connsiteX10" fmla="*/ 1787236 w 2585258"/>
              <a:gd name="connsiteY10" fmla="*/ 565266 h 681644"/>
              <a:gd name="connsiteX11" fmla="*/ 1920240 w 2585258"/>
              <a:gd name="connsiteY11" fmla="*/ 498764 h 681644"/>
              <a:gd name="connsiteX12" fmla="*/ 2078181 w 2585258"/>
              <a:gd name="connsiteY12" fmla="*/ 465513 h 681644"/>
              <a:gd name="connsiteX13" fmla="*/ 2128058 w 2585258"/>
              <a:gd name="connsiteY13" fmla="*/ 432262 h 681644"/>
              <a:gd name="connsiteX14" fmla="*/ 2152996 w 2585258"/>
              <a:gd name="connsiteY14" fmla="*/ 390699 h 681644"/>
              <a:gd name="connsiteX15" fmla="*/ 2211185 w 2585258"/>
              <a:gd name="connsiteY15" fmla="*/ 315884 h 681644"/>
              <a:gd name="connsiteX16" fmla="*/ 2294312 w 2585258"/>
              <a:gd name="connsiteY16" fmla="*/ 241069 h 681644"/>
              <a:gd name="connsiteX17" fmla="*/ 2585258 w 2585258"/>
              <a:gd name="connsiteY17" fmla="*/ 0 h 681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585258" h="681644">
                <a:moveTo>
                  <a:pt x="0" y="24939"/>
                </a:moveTo>
                <a:cubicBezTo>
                  <a:pt x="21658" y="61035"/>
                  <a:pt x="38479" y="91574"/>
                  <a:pt x="66501" y="124691"/>
                </a:cubicBezTo>
                <a:cubicBezTo>
                  <a:pt x="81689" y="142640"/>
                  <a:pt x="101076" y="156716"/>
                  <a:pt x="116378" y="174568"/>
                </a:cubicBezTo>
                <a:cubicBezTo>
                  <a:pt x="134411" y="195606"/>
                  <a:pt x="145401" y="222823"/>
                  <a:pt x="166254" y="241069"/>
                </a:cubicBezTo>
                <a:cubicBezTo>
                  <a:pt x="212556" y="281583"/>
                  <a:pt x="266445" y="312514"/>
                  <a:pt x="315883" y="349135"/>
                </a:cubicBezTo>
                <a:cubicBezTo>
                  <a:pt x="341270" y="367940"/>
                  <a:pt x="364411" y="389799"/>
                  <a:pt x="390698" y="407324"/>
                </a:cubicBezTo>
                <a:cubicBezTo>
                  <a:pt x="466765" y="458036"/>
                  <a:pt x="505515" y="489827"/>
                  <a:pt x="590203" y="523702"/>
                </a:cubicBezTo>
                <a:cubicBezTo>
                  <a:pt x="644666" y="545487"/>
                  <a:pt x="865488" y="601327"/>
                  <a:pt x="889461" y="606829"/>
                </a:cubicBezTo>
                <a:cubicBezTo>
                  <a:pt x="1204535" y="679141"/>
                  <a:pt x="1114074" y="667246"/>
                  <a:pt x="1330036" y="681644"/>
                </a:cubicBezTo>
                <a:cubicBezTo>
                  <a:pt x="1451956" y="653935"/>
                  <a:pt x="1578295" y="641245"/>
                  <a:pt x="1695796" y="598517"/>
                </a:cubicBezTo>
                <a:cubicBezTo>
                  <a:pt x="1726276" y="587433"/>
                  <a:pt x="1757599" y="578438"/>
                  <a:pt x="1787236" y="565266"/>
                </a:cubicBezTo>
                <a:cubicBezTo>
                  <a:pt x="1832531" y="545135"/>
                  <a:pt x="1873352" y="514840"/>
                  <a:pt x="1920240" y="498764"/>
                </a:cubicBezTo>
                <a:cubicBezTo>
                  <a:pt x="1971133" y="481315"/>
                  <a:pt x="2025534" y="476597"/>
                  <a:pt x="2078181" y="465513"/>
                </a:cubicBezTo>
                <a:cubicBezTo>
                  <a:pt x="2094807" y="454429"/>
                  <a:pt x="2113929" y="446391"/>
                  <a:pt x="2128058" y="432262"/>
                </a:cubicBezTo>
                <a:cubicBezTo>
                  <a:pt x="2139483" y="420837"/>
                  <a:pt x="2143605" y="403846"/>
                  <a:pt x="2152996" y="390699"/>
                </a:cubicBezTo>
                <a:cubicBezTo>
                  <a:pt x="2171359" y="364990"/>
                  <a:pt x="2189492" y="338853"/>
                  <a:pt x="2211185" y="315884"/>
                </a:cubicBezTo>
                <a:cubicBezTo>
                  <a:pt x="2236781" y="288782"/>
                  <a:pt x="2265400" y="264602"/>
                  <a:pt x="2294312" y="241069"/>
                </a:cubicBezTo>
                <a:cubicBezTo>
                  <a:pt x="2587205" y="2668"/>
                  <a:pt x="2503138" y="123180"/>
                  <a:pt x="258525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rgbClr val="FF0000"/>
                </a:solidFill>
              </a:rPr>
              <a:t>2é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4EDD47D5-CFDD-488D-A8AF-41CE79914A0A}"/>
              </a:ext>
            </a:extLst>
          </p:cNvPr>
          <p:cNvSpPr/>
          <p:nvPr/>
        </p:nvSpPr>
        <p:spPr>
          <a:xfrm>
            <a:off x="9127375" y="3050093"/>
            <a:ext cx="2585258" cy="681644"/>
          </a:xfrm>
          <a:custGeom>
            <a:avLst/>
            <a:gdLst>
              <a:gd name="connsiteX0" fmla="*/ 0 w 2585258"/>
              <a:gd name="connsiteY0" fmla="*/ 24939 h 681644"/>
              <a:gd name="connsiteX1" fmla="*/ 66501 w 2585258"/>
              <a:gd name="connsiteY1" fmla="*/ 124691 h 681644"/>
              <a:gd name="connsiteX2" fmla="*/ 116378 w 2585258"/>
              <a:gd name="connsiteY2" fmla="*/ 174568 h 681644"/>
              <a:gd name="connsiteX3" fmla="*/ 166254 w 2585258"/>
              <a:gd name="connsiteY3" fmla="*/ 241069 h 681644"/>
              <a:gd name="connsiteX4" fmla="*/ 315883 w 2585258"/>
              <a:gd name="connsiteY4" fmla="*/ 349135 h 681644"/>
              <a:gd name="connsiteX5" fmla="*/ 390698 w 2585258"/>
              <a:gd name="connsiteY5" fmla="*/ 407324 h 681644"/>
              <a:gd name="connsiteX6" fmla="*/ 590203 w 2585258"/>
              <a:gd name="connsiteY6" fmla="*/ 523702 h 681644"/>
              <a:gd name="connsiteX7" fmla="*/ 889461 w 2585258"/>
              <a:gd name="connsiteY7" fmla="*/ 606829 h 681644"/>
              <a:gd name="connsiteX8" fmla="*/ 1330036 w 2585258"/>
              <a:gd name="connsiteY8" fmla="*/ 681644 h 681644"/>
              <a:gd name="connsiteX9" fmla="*/ 1695796 w 2585258"/>
              <a:gd name="connsiteY9" fmla="*/ 598517 h 681644"/>
              <a:gd name="connsiteX10" fmla="*/ 1787236 w 2585258"/>
              <a:gd name="connsiteY10" fmla="*/ 565266 h 681644"/>
              <a:gd name="connsiteX11" fmla="*/ 1920240 w 2585258"/>
              <a:gd name="connsiteY11" fmla="*/ 498764 h 681644"/>
              <a:gd name="connsiteX12" fmla="*/ 2078181 w 2585258"/>
              <a:gd name="connsiteY12" fmla="*/ 465513 h 681644"/>
              <a:gd name="connsiteX13" fmla="*/ 2128058 w 2585258"/>
              <a:gd name="connsiteY13" fmla="*/ 432262 h 681644"/>
              <a:gd name="connsiteX14" fmla="*/ 2152996 w 2585258"/>
              <a:gd name="connsiteY14" fmla="*/ 390699 h 681644"/>
              <a:gd name="connsiteX15" fmla="*/ 2211185 w 2585258"/>
              <a:gd name="connsiteY15" fmla="*/ 315884 h 681644"/>
              <a:gd name="connsiteX16" fmla="*/ 2294312 w 2585258"/>
              <a:gd name="connsiteY16" fmla="*/ 241069 h 681644"/>
              <a:gd name="connsiteX17" fmla="*/ 2585258 w 2585258"/>
              <a:gd name="connsiteY17" fmla="*/ 0 h 681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585258" h="681644">
                <a:moveTo>
                  <a:pt x="0" y="24939"/>
                </a:moveTo>
                <a:cubicBezTo>
                  <a:pt x="21658" y="61035"/>
                  <a:pt x="38479" y="91574"/>
                  <a:pt x="66501" y="124691"/>
                </a:cubicBezTo>
                <a:cubicBezTo>
                  <a:pt x="81689" y="142640"/>
                  <a:pt x="101076" y="156716"/>
                  <a:pt x="116378" y="174568"/>
                </a:cubicBezTo>
                <a:cubicBezTo>
                  <a:pt x="134411" y="195606"/>
                  <a:pt x="145401" y="222823"/>
                  <a:pt x="166254" y="241069"/>
                </a:cubicBezTo>
                <a:cubicBezTo>
                  <a:pt x="212556" y="281583"/>
                  <a:pt x="266445" y="312514"/>
                  <a:pt x="315883" y="349135"/>
                </a:cubicBezTo>
                <a:cubicBezTo>
                  <a:pt x="341270" y="367940"/>
                  <a:pt x="364411" y="389799"/>
                  <a:pt x="390698" y="407324"/>
                </a:cubicBezTo>
                <a:cubicBezTo>
                  <a:pt x="466765" y="458036"/>
                  <a:pt x="505515" y="489827"/>
                  <a:pt x="590203" y="523702"/>
                </a:cubicBezTo>
                <a:cubicBezTo>
                  <a:pt x="644666" y="545487"/>
                  <a:pt x="865488" y="601327"/>
                  <a:pt x="889461" y="606829"/>
                </a:cubicBezTo>
                <a:cubicBezTo>
                  <a:pt x="1204535" y="679141"/>
                  <a:pt x="1114074" y="667246"/>
                  <a:pt x="1330036" y="681644"/>
                </a:cubicBezTo>
                <a:cubicBezTo>
                  <a:pt x="1451956" y="653935"/>
                  <a:pt x="1578295" y="641245"/>
                  <a:pt x="1695796" y="598517"/>
                </a:cubicBezTo>
                <a:cubicBezTo>
                  <a:pt x="1726276" y="587433"/>
                  <a:pt x="1757599" y="578438"/>
                  <a:pt x="1787236" y="565266"/>
                </a:cubicBezTo>
                <a:cubicBezTo>
                  <a:pt x="1832531" y="545135"/>
                  <a:pt x="1873352" y="514840"/>
                  <a:pt x="1920240" y="498764"/>
                </a:cubicBezTo>
                <a:cubicBezTo>
                  <a:pt x="1971133" y="481315"/>
                  <a:pt x="2025534" y="476597"/>
                  <a:pt x="2078181" y="465513"/>
                </a:cubicBezTo>
                <a:cubicBezTo>
                  <a:pt x="2094807" y="454429"/>
                  <a:pt x="2113929" y="446391"/>
                  <a:pt x="2128058" y="432262"/>
                </a:cubicBezTo>
                <a:cubicBezTo>
                  <a:pt x="2139483" y="420837"/>
                  <a:pt x="2143605" y="403846"/>
                  <a:pt x="2152996" y="390699"/>
                </a:cubicBezTo>
                <a:cubicBezTo>
                  <a:pt x="2171359" y="364990"/>
                  <a:pt x="2189492" y="338853"/>
                  <a:pt x="2211185" y="315884"/>
                </a:cubicBezTo>
                <a:cubicBezTo>
                  <a:pt x="2236781" y="288782"/>
                  <a:pt x="2265400" y="264602"/>
                  <a:pt x="2294312" y="241069"/>
                </a:cubicBezTo>
                <a:cubicBezTo>
                  <a:pt x="2587205" y="2668"/>
                  <a:pt x="2503138" y="123180"/>
                  <a:pt x="258525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rgbClr val="FF0000"/>
                </a:solidFill>
              </a:rPr>
              <a:t>8é</a:t>
            </a:r>
          </a:p>
        </p:txBody>
      </p:sp>
    </p:spTree>
    <p:extLst>
      <p:ext uri="{BB962C8B-B14F-4D97-AF65-F5344CB8AC3E}">
        <p14:creationId xmlns:p14="http://schemas.microsoft.com/office/powerpoint/2010/main" val="4165977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mpellerin75</dc:creator>
  <cp:lastModifiedBy>mpellerin75</cp:lastModifiedBy>
  <cp:revision>1</cp:revision>
  <dcterms:created xsi:type="dcterms:W3CDTF">2022-01-11T20:18:01Z</dcterms:created>
  <dcterms:modified xsi:type="dcterms:W3CDTF">2022-01-11T20:21:59Z</dcterms:modified>
</cp:coreProperties>
</file>