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E8FDCA-A39A-41FB-AE86-431A6AD62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9B5E5B-AFE3-4D9C-BD67-7D2D5C34E6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39D911-6ED2-4926-913C-D85E8C35F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8D7-A9C7-4071-ABFB-AB9591307768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954649-C616-4669-835C-0A236723E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A6F175-FAF1-4412-A93F-925BF21E4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F285-0DE6-4D16-A555-AE7BF8EB3D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989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8C06FA-8E15-4E5D-97F2-FD8939669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7401BB-E99D-4BFB-A46E-FEA785C19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F2356A-4EE9-469B-9432-ABEEFFD20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8D7-A9C7-4071-ABFB-AB9591307768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C02306-0726-45BA-A1C9-35B7356C7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9311F6-1F44-4B18-8108-5CBC1AF4E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F285-0DE6-4D16-A555-AE7BF8EB3D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011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4FBD6C2-DDCC-45E1-B260-34B50E3F0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0BC2D5-5233-404E-9E4F-ECC2D3A5A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434D2D-2966-4D41-8CCB-3F202FCFA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8D7-A9C7-4071-ABFB-AB9591307768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68CAB7-23C5-421E-80B5-36D9225D7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3533C2-70F4-4105-8717-7B6BAF65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F285-0DE6-4D16-A555-AE7BF8EB3D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446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F1811B-210C-47B7-9898-73429EF0B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AAF7BF-32B8-45D8-BEE6-6ECF470BF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96BB38-8E4D-464E-BF58-25746342C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8D7-A9C7-4071-ABFB-AB9591307768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066FB0-D32C-408C-A97B-E0DE14FA3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F990D0-D733-46F5-B3C5-3EA493090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F285-0DE6-4D16-A555-AE7BF8EB3D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194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67B380-0F1B-41CB-B731-C2EE45EA7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6185CB-450A-4385-9CD2-4592F061A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A2DC00-00F1-4E0A-9857-C3991B6EB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8D7-A9C7-4071-ABFB-AB9591307768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30E5FD-3710-4955-B35F-FBBE87188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745E6F-499D-4E45-B216-685166378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F285-0DE6-4D16-A555-AE7BF8EB3D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3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40CB26-1378-457E-9256-960BA7CDA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8FB162-B023-4A47-9A40-11B25A288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015AA1-750F-4695-BA64-90F934B9F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9D80D6-0E3D-49F3-9D25-C0398CF09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8D7-A9C7-4071-ABFB-AB9591307768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AF9E2E-10F3-4536-9DFD-FFCF521A8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4946A9-25C7-4357-8AAC-D95B38648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F285-0DE6-4D16-A555-AE7BF8EB3D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248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A80543-56D0-4143-A4CA-36B7426C7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59FF4D-61E9-4C4A-A2F9-19FD2A0A9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0F4C18B-5A26-496E-A321-DB6DB5385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30001C1-5D6A-496A-B851-EED6AF1ECC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CFDAE4E-9BDB-49DF-B584-3F5A885E7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F42E74E-D56A-4E8A-8755-EAFA8675E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8D7-A9C7-4071-ABFB-AB9591307768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C9DA54C-BF12-4F0C-96DB-149AD1596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5895B91-FE0D-479B-9EDD-08B5AE6E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F285-0DE6-4D16-A555-AE7BF8EB3D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4788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C3AEDD-60E4-4A47-B684-BE6CE709E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889C4CB-88EC-4956-A445-FF5AD8335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8D7-A9C7-4071-ABFB-AB9591307768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626F83C-6D0B-407B-ADD9-027CE3DB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C3094A5-BBE8-424A-A468-2AB0C7D3E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F285-0DE6-4D16-A555-AE7BF8EB3D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860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4C8EB5E-2983-495F-A7E8-252690854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8D7-A9C7-4071-ABFB-AB9591307768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2007D8-0009-406E-9CD1-ECBEBF0FD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F8A96AF-766E-45DC-A80B-C1438CC75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F285-0DE6-4D16-A555-AE7BF8EB3D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9763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143476-721B-401F-AC69-09C1ACDF6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FC6B91-6292-478D-AB48-B50F185AA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F1BA0A2-47AC-48C6-A3D3-E78945652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BFD5CD2-E423-4784-914A-EB91A8884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8D7-A9C7-4071-ABFB-AB9591307768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7B8768-7EBD-4276-98AC-26E09E695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E269B3-4965-4B7B-9C23-414B21AC6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F285-0DE6-4D16-A555-AE7BF8EB3D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628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2A3B94-F7EB-48DA-AA67-8C2BCC5E0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42E21D7-CCBA-48A8-80A3-ECE59EA4E3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C8CC161-E5CD-455D-863C-9D2895AA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D770AB-6B35-4036-A69F-6D0FB2C02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8D7-A9C7-4071-ABFB-AB9591307768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988DB3-BFC7-4238-8AAF-04756148F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4FE0CE-AB0B-43BF-B750-A38B83322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F285-0DE6-4D16-A555-AE7BF8EB3D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840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9BACAE9-D3DC-4D37-BBF6-9CE43AEDF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5D95CF-0E4D-4B0C-AA3D-BFB529B7B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202456-8E8E-4C18-AE1E-166D59A49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9B8D7-A9C7-4071-ABFB-AB9591307768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6497ED-AABA-4694-9680-EA6AAC041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504970-62F9-46A8-BC0A-7055EFFD6A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FF285-0DE6-4D16-A555-AE7BF8EB3D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774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4BF3759C-0DD1-490A-B840-50AC1CC297E2}"/>
              </a:ext>
            </a:extLst>
          </p:cNvPr>
          <p:cNvSpPr txBox="1"/>
          <p:nvPr/>
        </p:nvSpPr>
        <p:spPr>
          <a:xfrm>
            <a:off x="197427" y="1216581"/>
            <a:ext cx="609738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dirty="0" err="1"/>
              <a:t>Nom:Thomsom</a:t>
            </a:r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Nom au complet: Joseph John Thomson</a:t>
            </a:r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r>
              <a:rPr lang="fr-CA" dirty="0" err="1">
                <a:latin typeface="arial" panose="020B0604020202020204" pitchFamily="34" charset="0"/>
              </a:rPr>
              <a:t>Nationalité:Grande</a:t>
            </a:r>
            <a:r>
              <a:rPr lang="fr-CA" dirty="0">
                <a:latin typeface="arial" panose="020B0604020202020204" pitchFamily="34" charset="0"/>
              </a:rPr>
              <a:t> bretagne</a:t>
            </a:r>
          </a:p>
          <a:p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r>
              <a:rPr lang="fr-CA" dirty="0">
                <a:latin typeface="arial" panose="020B0604020202020204" pitchFamily="34" charset="0"/>
              </a:rPr>
              <a:t>Période de temps:</a:t>
            </a:r>
            <a:r>
              <a:rPr lang="fr-CA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CA" b="0" i="0" dirty="0">
                <a:effectLst/>
                <a:latin typeface="arial" panose="020B0604020202020204" pitchFamily="34" charset="0"/>
              </a:rPr>
              <a:t>5 août 1877 a 8 juillet 1917 </a:t>
            </a:r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r>
              <a:rPr lang="fr-CA" dirty="0">
                <a:latin typeface="arial" panose="020B0604020202020204" pitchFamily="34" charset="0"/>
              </a:rPr>
              <a:t>Découverte: Il maque des charges positives et négative. Comme des prune dans un plum-pouding</a:t>
            </a:r>
            <a:endParaRPr lang="fr-CA" dirty="0"/>
          </a:p>
        </p:txBody>
      </p:sp>
      <p:pic>
        <p:nvPicPr>
          <p:cNvPr id="1029" name="Picture 5" descr="Canada - Wikipedia">
            <a:extLst>
              <a:ext uri="{FF2B5EF4-FFF2-40B4-BE49-F238E27FC236}">
                <a16:creationId xmlns:a16="http://schemas.microsoft.com/office/drawing/2014/main" id="{318162E7-4303-4911-9973-7C00181DB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050" y="2131435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J. J. Thomson - Wikipedia">
            <a:extLst>
              <a:ext uri="{FF2B5EF4-FFF2-40B4-BE49-F238E27FC236}">
                <a16:creationId xmlns:a16="http://schemas.microsoft.com/office/drawing/2014/main" id="{479F730D-3DD5-4EA6-8475-1277955ED6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2791" y="448888"/>
            <a:ext cx="1279209" cy="1417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odèle atomique de Thomson — Wikipédia">
            <a:extLst>
              <a:ext uri="{FF2B5EF4-FFF2-40B4-BE49-F238E27FC236}">
                <a16:creationId xmlns:a16="http://schemas.microsoft.com/office/drawing/2014/main" id="{613583F3-0836-4E64-87AE-CB4749E91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9186" y="4349807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0723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41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mpellerin75</dc:creator>
  <cp:lastModifiedBy>mpellerin75</cp:lastModifiedBy>
  <cp:revision>3</cp:revision>
  <dcterms:created xsi:type="dcterms:W3CDTF">2022-01-07T16:01:21Z</dcterms:created>
  <dcterms:modified xsi:type="dcterms:W3CDTF">2022-01-07T18:58:56Z</dcterms:modified>
</cp:coreProperties>
</file>