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5CBE26-0F11-461F-8F75-5B1E98194C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CBB565-5180-4AD6-A6D4-AF76F1062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869FBA-B402-4A8A-8BB8-D74CB7369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136116-7803-4968-AAAF-938597AE6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942BD0-DBF1-4A24-B661-E3CBAE0FA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569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7869AC-A374-43F8-B94D-3CAE2C65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1CC636B-0453-4DFD-8AF4-52E4092D8A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A649F6-AE87-4C2D-AA96-A3F781FC7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2B91B9-E874-40F2-8AAE-3164D0962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C54FA2-71DB-4E65-B342-62CA74F6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791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65C4F3A-80AA-4780-82F0-595F2DD4B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0B6B91-743F-479D-B6C7-A2DDCAAC6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CAFAE0-BFAC-40CD-9FD3-51E81D82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051E95-E3F8-4C9C-A815-E574CD964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3FA1F7-5937-4606-8AF5-11C77FD7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998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B8891C-7F1B-42FA-AF3A-EFE0CEE21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E6DE1-4AAF-4135-AE1F-F3DF39D60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770080-28A5-46E2-A3C1-7EE56492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0DF8C2-553D-4C9F-BD01-FDC1A17DC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A7FC02-24D5-4365-A90D-E7BB90199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812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6299CB-8968-444C-87F4-F6B31A9CB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B4DC9F-5997-493E-9688-BC30BB5DF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6770AE-3D32-4BD3-A5DA-6E2A24DBD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15AF68-1E16-4E73-B1D7-4A4E25F0B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91C34C-D907-4024-BAA8-DA324EAA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906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68C18-B086-4C71-850E-69CFA036E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2BD908-BC6F-4ABD-A5ED-2D759616D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A24041-47D5-40BC-B619-303BC4D40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F28196-722F-4278-AFA5-CED52ED86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FD144C-B5EB-423E-8DF2-01FAE5DB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D39B64-23B4-4B18-BD51-C8FFF9F8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367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520E27-3125-4249-9900-326685545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F73180-4D15-465D-9A17-379F8C3D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79344A-E859-4D48-980F-3D3F07362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AC3361-7205-4E53-90F6-3E32A0614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997413-FF4A-44A6-9DB2-B51809B3C3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9879B0A-A367-4BE8-BA23-82BCF37E0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AD4330-DE95-44BB-ADB4-24F1A207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B68C243-0FB5-4254-98D3-F505725C1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036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C0DA3F-44FB-4C10-9F7F-291332D4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C2BA32-18F7-47F7-9AAA-5F17F4072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F52DFF-A0E7-4655-A324-BDCE46CC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7F0B64-91E6-47BB-A024-23653D05B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283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037E9F7-83FF-44DE-872D-0E0F7018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A72C86-87E3-497B-8A33-5FA72817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F8DA55-2187-44D7-A6E2-1989DAE7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847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F52302-F9E2-4D2B-BB68-6C9F7E3A9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819628-2AE0-4665-9C92-DD4E915F4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1304FC-B05B-4170-8322-181BA4CF1C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6E4F83-7853-462D-BBE7-4BA6BD64C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93280B-D531-4C9A-AA10-3C194A8B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EF1DD8-B78E-4103-96A6-52B8CBF4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883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1E28F-7125-4575-8502-E953A7A2D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6A23503-77EF-44D2-A2D7-05CEE07FD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D6D56A-7754-4A82-A806-3D6D801FA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F68A62-2E1B-4EB5-953E-BA1A723F5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526DE5-2CC8-4643-9A01-31F1E39F0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8529F9-E851-468D-A59C-6EBED9FE5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92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78B9F73-33F3-46D1-A82E-3651F34D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957804-492A-4709-A1C4-28168B490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9596CA-4034-46BE-B516-B0A7D693E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AAD53-DDC7-4115-9299-C639EE8DB559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D6A343-C6F1-4901-A0CE-A538BF32C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E23CD6-1FA6-4B69-A718-7FB3F015F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B1FF8-3840-409A-92D2-F54C7168F9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459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A60CF844-EC9F-4F85-A8D9-B83821103743}"/>
              </a:ext>
            </a:extLst>
          </p:cNvPr>
          <p:cNvSpPr txBox="1"/>
          <p:nvPr/>
        </p:nvSpPr>
        <p:spPr>
          <a:xfrm>
            <a:off x="89447" y="867446"/>
            <a:ext cx="609755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 err="1"/>
              <a:t>Nom:RutherFord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Nom au complet: Ernest Rutherford</a:t>
            </a:r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Nationalité: </a:t>
            </a:r>
            <a:r>
              <a:rPr lang="fr-CA" dirty="0" err="1">
                <a:latin typeface="arial" panose="020B0604020202020204" pitchFamily="34" charset="0"/>
              </a:rPr>
              <a:t>Nouvelle-Zelande</a:t>
            </a:r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Période de temps:</a:t>
            </a:r>
            <a:r>
              <a:rPr lang="fr-CA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CA" b="0" i="0" dirty="0">
                <a:effectLst/>
                <a:latin typeface="arial" panose="020B0604020202020204" pitchFamily="34" charset="0"/>
              </a:rPr>
              <a:t>30 août 1871 a 19 octobre 1937</a:t>
            </a:r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Découverte Il a pris une feuille d’or. Il a bombardé </a:t>
            </a:r>
            <a:r>
              <a:rPr lang="fr-CA" dirty="0" err="1">
                <a:latin typeface="arial" panose="020B0604020202020204" pitchFamily="34" charset="0"/>
              </a:rPr>
              <a:t>avgec</a:t>
            </a:r>
            <a:r>
              <a:rPr lang="fr-CA" dirty="0">
                <a:latin typeface="arial" panose="020B0604020202020204" pitchFamily="34" charset="0"/>
              </a:rPr>
              <a:t> des charges positives. </a:t>
            </a:r>
            <a:r>
              <a:rPr lang="fr-CA" dirty="0" err="1">
                <a:latin typeface="arial" panose="020B0604020202020204" pitchFamily="34" charset="0"/>
              </a:rPr>
              <a:t>Element</a:t>
            </a:r>
            <a:r>
              <a:rPr lang="fr-CA" dirty="0">
                <a:latin typeface="arial" panose="020B0604020202020204" pitchFamily="34" charset="0"/>
              </a:rPr>
              <a:t> radioactif. Le noyau est positif et le reste </a:t>
            </a:r>
            <a:r>
              <a:rPr lang="fr-CA" dirty="0" err="1">
                <a:latin typeface="arial" panose="020B0604020202020204" pitchFamily="34" charset="0"/>
              </a:rPr>
              <a:t>nest</a:t>
            </a:r>
            <a:r>
              <a:rPr lang="fr-CA" dirty="0">
                <a:latin typeface="arial" panose="020B0604020202020204" pitchFamily="34" charset="0"/>
              </a:rPr>
              <a:t> que du vide</a:t>
            </a:r>
          </a:p>
          <a:p>
            <a:endParaRPr lang="fr-CA" dirty="0">
              <a:latin typeface="arial" panose="020B0604020202020204" pitchFamily="34" charset="0"/>
            </a:endParaRPr>
          </a:p>
          <a:p>
            <a:endParaRPr lang="fr-CA" dirty="0"/>
          </a:p>
        </p:txBody>
      </p:sp>
      <p:pic>
        <p:nvPicPr>
          <p:cNvPr id="1026" name="Picture 2" descr="Drapeau de la Nouvelle-Zélande — Wikipédia">
            <a:extLst>
              <a:ext uri="{FF2B5EF4-FFF2-40B4-BE49-F238E27FC236}">
                <a16:creationId xmlns:a16="http://schemas.microsoft.com/office/drawing/2014/main" id="{C28EACFC-E02D-43FF-A901-F6EFDD6AA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75" y="1914779"/>
            <a:ext cx="2143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redit: Bettmann Archive/Bettmann">
            <a:extLst>
              <a:ext uri="{FF2B5EF4-FFF2-40B4-BE49-F238E27FC236}">
                <a16:creationId xmlns:a16="http://schemas.microsoft.com/office/drawing/2014/main" id="{EBD1CE73-9148-43CD-B762-BF8EDE21B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0437" y="274319"/>
            <a:ext cx="1006595" cy="152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&amp;#39;expérience de Rutherford | CultureSciences-Chimie">
            <a:extLst>
              <a:ext uri="{FF2B5EF4-FFF2-40B4-BE49-F238E27FC236}">
                <a16:creationId xmlns:a16="http://schemas.microsoft.com/office/drawing/2014/main" id="{091AC9B3-5E87-4BB5-BFA9-517C05A4C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937" y="3180398"/>
            <a:ext cx="19050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4310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53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mpellerin75</dc:creator>
  <cp:lastModifiedBy>mpellerin75</cp:lastModifiedBy>
  <cp:revision>2</cp:revision>
  <dcterms:created xsi:type="dcterms:W3CDTF">2022-01-07T16:08:16Z</dcterms:created>
  <dcterms:modified xsi:type="dcterms:W3CDTF">2022-01-07T18:52:35Z</dcterms:modified>
</cp:coreProperties>
</file>