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8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E96534D-5B38-453E-804F-50A8F3D016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5A94C5A-9554-4378-B34F-02BE60E218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C4803BA-DDF5-45A5-A14D-1F3C1057A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1520E-3749-4E1F-9647-F76845A7E75E}" type="datetimeFigureOut">
              <a:rPr lang="fr-CA" smtClean="0"/>
              <a:t>2022-01-07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3BD5AD9-416B-4003-A946-827D4972E3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DB1BA39-FC74-4889-83A5-279746A2E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E5BE2-A54B-420D-8EAB-91021E058C5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67362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A55FFF3-2BF4-47C3-BA29-76D2EC7AA9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13F6611-49D2-4E82-BDFB-7A3EF0DC3B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28084A7-4144-48FC-AB28-2ED566C05D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1520E-3749-4E1F-9647-F76845A7E75E}" type="datetimeFigureOut">
              <a:rPr lang="fr-CA" smtClean="0"/>
              <a:t>2022-01-07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BB76673-65A7-42A6-9045-55861C221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B3198E0-D448-4DBD-A63B-9ADC6D456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E5BE2-A54B-420D-8EAB-91021E058C5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36562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F99AF52C-79D4-491A-8534-1D2D828566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062CC31-8C11-4F28-8A20-C7409D21E9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E9CAD41-2FF5-4A2B-ADEE-C7D7AB0C5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1520E-3749-4E1F-9647-F76845A7E75E}" type="datetimeFigureOut">
              <a:rPr lang="fr-CA" smtClean="0"/>
              <a:t>2022-01-07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7BA3CA7-B602-49C7-9993-7DEA93294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4556330-6B5B-4A8F-A2C8-08CF3C055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E5BE2-A54B-420D-8EAB-91021E058C5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04935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BAC1D0F-ABC4-4C13-8278-73B66CED5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2E284E0-4792-430A-B4D9-7ABAFDE1B5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DAF7E50-5686-4B53-AB69-C9CD8AF7F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1520E-3749-4E1F-9647-F76845A7E75E}" type="datetimeFigureOut">
              <a:rPr lang="fr-CA" smtClean="0"/>
              <a:t>2022-01-07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A90D493-4205-46C2-AAEA-D6CBFE57D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8486CC4-20A9-48E5-9130-7E0BFF0D09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E5BE2-A54B-420D-8EAB-91021E058C5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08428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35C95E-4719-4DB1-9288-90AF11E41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6C969AB-F33D-4FB7-843F-859727BCEE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C63F369-E75D-49AB-96B0-9D86BDE91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1520E-3749-4E1F-9647-F76845A7E75E}" type="datetimeFigureOut">
              <a:rPr lang="fr-CA" smtClean="0"/>
              <a:t>2022-01-07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A686445-D41E-4686-A210-4C1F4EDA4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04F8774-9ADB-435E-A59B-41888AEEB4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E5BE2-A54B-420D-8EAB-91021E058C5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68444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83B592-FBD2-45C3-BB59-499E48137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AF34723-903B-4DAB-91D6-A30D7C5382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4655419-A783-4567-9ECB-4884C120D1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7620274-EAA4-48FA-B82E-FF32314C3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1520E-3749-4E1F-9647-F76845A7E75E}" type="datetimeFigureOut">
              <a:rPr lang="fr-CA" smtClean="0"/>
              <a:t>2022-01-07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CB4E78D-4F6E-490D-87BB-4136C7690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118CD18-5B63-47F5-B43C-5E6FF808D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E5BE2-A54B-420D-8EAB-91021E058C5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16624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2F8401-1E23-4088-BE75-227330413F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8035D01-976D-4356-9953-00C8B29EDE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DFB530A-48C7-4F6E-9812-D477740C53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333B5C7-020E-4F55-817C-CCCFD4670A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F9BDC61-F088-45FB-A6EA-1BA3F4D25E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E720018B-2B4B-41CC-9620-2DA0757DC7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1520E-3749-4E1F-9647-F76845A7E75E}" type="datetimeFigureOut">
              <a:rPr lang="fr-CA" smtClean="0"/>
              <a:t>2022-01-07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289AB567-887C-48FE-851B-8BFAEE8D9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436060B-7F89-404C-AA6F-C9554EC8F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E5BE2-A54B-420D-8EAB-91021E058C5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37729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0EDCC47-12C1-43E2-9ADB-E5FED75CAC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1856783-E0D8-45BF-916D-063D73361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1520E-3749-4E1F-9647-F76845A7E75E}" type="datetimeFigureOut">
              <a:rPr lang="fr-CA" smtClean="0"/>
              <a:t>2022-01-07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C60B248-0E90-4B0F-8618-3D2AF32020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E67931B-20AF-4687-B440-471149375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E5BE2-A54B-420D-8EAB-91021E058C5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04616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5B0EE1D-3E56-4F6D-B543-EA5D0C562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1520E-3749-4E1F-9647-F76845A7E75E}" type="datetimeFigureOut">
              <a:rPr lang="fr-CA" smtClean="0"/>
              <a:t>2022-01-07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AABA57A-3A2B-4828-ACA7-C9C63CA4B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9611D82-9EC0-4D62-97BA-F0B1583C8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E5BE2-A54B-420D-8EAB-91021E058C5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33430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F7B7998-01E8-4ADC-96EB-19C55B718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450EAE8-3379-4409-8470-E44211F607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0529A8C-ED0D-4AA2-9396-376A87AD3A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3554719-1632-43CC-B22E-64E5A8B2E7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1520E-3749-4E1F-9647-F76845A7E75E}" type="datetimeFigureOut">
              <a:rPr lang="fr-CA" smtClean="0"/>
              <a:t>2022-01-07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347D5AD-45ED-4008-AEA2-9952C3A07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37D5936-5E2F-4397-92E0-9A55FBA81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E5BE2-A54B-420D-8EAB-91021E058C5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01058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135DD59-61FC-43B1-98CC-633C5E7F8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F6D8AF89-1DC6-42AC-9366-8E2A499A75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9B4B3DD-6AF9-4C8C-ABDA-102EB7D334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F9EDCB7-E716-444A-B712-5209D5FB9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1520E-3749-4E1F-9647-F76845A7E75E}" type="datetimeFigureOut">
              <a:rPr lang="fr-CA" smtClean="0"/>
              <a:t>2022-01-07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7D63E2F-09C7-429C-977B-B3ADFED29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DEE9329-6B06-44BE-9777-F47383F87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E5BE2-A54B-420D-8EAB-91021E058C5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45016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644A922C-DB7A-47FE-94F8-D4ABDA6D5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5BE199A-96DC-4F13-9A03-11204EB4B3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D2AE30C-B5C5-4DB1-A3C0-1D020E0213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21520E-3749-4E1F-9647-F76845A7E75E}" type="datetimeFigureOut">
              <a:rPr lang="fr-CA" smtClean="0"/>
              <a:t>2022-01-07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A2650F7-0B93-4836-9612-D8E5CAE767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91FC4C3-482A-4C13-B670-FCE3803F8A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1E5BE2-A54B-420D-8EAB-91021E058C5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78472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72CD196E-D4CC-4FB0-AD93-ED40ECB4C50E}"/>
              </a:ext>
            </a:extLst>
          </p:cNvPr>
          <p:cNvSpPr txBox="1"/>
          <p:nvPr/>
        </p:nvSpPr>
        <p:spPr>
          <a:xfrm>
            <a:off x="3845403" y="-64655"/>
            <a:ext cx="58250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4000" dirty="0"/>
              <a:t>Personnage      Science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5734325A-94D4-48EC-B35B-7A72C74B8F93}"/>
              </a:ext>
            </a:extLst>
          </p:cNvPr>
          <p:cNvSpPr txBox="1"/>
          <p:nvPr/>
        </p:nvSpPr>
        <p:spPr>
          <a:xfrm>
            <a:off x="1018770" y="1663469"/>
            <a:ext cx="7750840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dirty="0"/>
              <a:t>Nom: Démocrite  </a:t>
            </a:r>
          </a:p>
          <a:p>
            <a:endParaRPr lang="fr-CA" dirty="0"/>
          </a:p>
          <a:p>
            <a:r>
              <a:rPr lang="fr-CA" dirty="0"/>
              <a:t>Nom au </a:t>
            </a:r>
            <a:r>
              <a:rPr lang="fr-CA" dirty="0" err="1"/>
              <a:t>complet:</a:t>
            </a:r>
            <a:r>
              <a:rPr lang="fr-CA" i="0" dirty="0" err="1">
                <a:effectLst/>
                <a:latin typeface="arial" panose="020B0604020202020204" pitchFamily="34" charset="0"/>
              </a:rPr>
              <a:t>Démocrite</a:t>
            </a:r>
            <a:r>
              <a:rPr lang="fr-CA" i="0" dirty="0">
                <a:effectLst/>
                <a:latin typeface="arial" panose="020B0604020202020204" pitchFamily="34" charset="0"/>
              </a:rPr>
              <a:t> </a:t>
            </a:r>
            <a:r>
              <a:rPr lang="fr-CA" b="0" i="0" dirty="0">
                <a:effectLst/>
                <a:latin typeface="arial" panose="020B0604020202020204" pitchFamily="34" charset="0"/>
              </a:rPr>
              <a:t>d'Abdère</a:t>
            </a:r>
          </a:p>
          <a:p>
            <a:endParaRPr lang="fr-CA" dirty="0">
              <a:latin typeface="arial" panose="020B0604020202020204" pitchFamily="34" charset="0"/>
            </a:endParaRPr>
          </a:p>
          <a:p>
            <a:r>
              <a:rPr lang="fr-CA" dirty="0">
                <a:latin typeface="arial" panose="020B0604020202020204" pitchFamily="34" charset="0"/>
              </a:rPr>
              <a:t>Nationalité: Grec</a:t>
            </a:r>
          </a:p>
          <a:p>
            <a:endParaRPr lang="fr-CA" dirty="0">
              <a:latin typeface="arial" panose="020B0604020202020204" pitchFamily="34" charset="0"/>
            </a:endParaRPr>
          </a:p>
          <a:p>
            <a:r>
              <a:rPr lang="fr-CA" dirty="0">
                <a:latin typeface="arial" panose="020B0604020202020204" pitchFamily="34" charset="0"/>
              </a:rPr>
              <a:t>Période de temps:</a:t>
            </a:r>
            <a:r>
              <a:rPr lang="fr-CA" b="0" i="0" dirty="0">
                <a:effectLst/>
                <a:latin typeface="arial" panose="020B0604020202020204" pitchFamily="34" charset="0"/>
              </a:rPr>
              <a:t>433 av. J. -C</a:t>
            </a:r>
            <a:endParaRPr lang="fr-CA" dirty="0">
              <a:latin typeface="arial" panose="020B0604020202020204" pitchFamily="34" charset="0"/>
            </a:endParaRPr>
          </a:p>
          <a:p>
            <a:endParaRPr lang="fr-CA" dirty="0">
              <a:latin typeface="arial" panose="020B0604020202020204" pitchFamily="34" charset="0"/>
            </a:endParaRPr>
          </a:p>
          <a:p>
            <a:r>
              <a:rPr lang="fr-CA" dirty="0">
                <a:latin typeface="arial" panose="020B0604020202020204" pitchFamily="34" charset="0"/>
              </a:rPr>
              <a:t>Découverte: </a:t>
            </a:r>
            <a:r>
              <a:rPr lang="fr-CA" dirty="0" err="1">
                <a:latin typeface="arial" panose="020B0604020202020204" pitchFamily="34" charset="0"/>
              </a:rPr>
              <a:t>Democrite</a:t>
            </a:r>
            <a:r>
              <a:rPr lang="fr-CA" dirty="0">
                <a:latin typeface="arial" panose="020B0604020202020204" pitchFamily="34" charset="0"/>
              </a:rPr>
              <a:t> </a:t>
            </a:r>
            <a:r>
              <a:rPr lang="fr-CA" dirty="0" err="1">
                <a:latin typeface="arial" panose="020B0604020202020204" pitchFamily="34" charset="0"/>
              </a:rPr>
              <a:t>pretend</a:t>
            </a:r>
            <a:r>
              <a:rPr lang="fr-CA" dirty="0">
                <a:latin typeface="arial" panose="020B0604020202020204" pitchFamily="34" charset="0"/>
              </a:rPr>
              <a:t> que les particules </a:t>
            </a:r>
            <a:r>
              <a:rPr lang="fr-CA" dirty="0" err="1">
                <a:latin typeface="arial" panose="020B0604020202020204" pitchFamily="34" charset="0"/>
              </a:rPr>
              <a:t>representent</a:t>
            </a:r>
            <a:r>
              <a:rPr lang="fr-CA" dirty="0">
                <a:latin typeface="arial" panose="020B0604020202020204" pitchFamily="34" charset="0"/>
              </a:rPr>
              <a:t> la matière.</a:t>
            </a:r>
          </a:p>
          <a:p>
            <a:r>
              <a:rPr lang="fr-CA" dirty="0">
                <a:latin typeface="arial" panose="020B0604020202020204" pitchFamily="34" charset="0"/>
              </a:rPr>
              <a:t>(ATOMOS)</a:t>
            </a:r>
            <a:endParaRPr lang="fr-CA" dirty="0"/>
          </a:p>
          <a:p>
            <a:endParaRPr lang="fr-CA" dirty="0"/>
          </a:p>
          <a:p>
            <a:endParaRPr lang="fr-CA" dirty="0"/>
          </a:p>
          <a:p>
            <a:endParaRPr lang="fr-CA" dirty="0"/>
          </a:p>
          <a:p>
            <a:endParaRPr lang="fr-CA" dirty="0"/>
          </a:p>
        </p:txBody>
      </p:sp>
      <p:pic>
        <p:nvPicPr>
          <p:cNvPr id="1026" name="Picture 2" descr="Démocrite — Wikipédia">
            <a:extLst>
              <a:ext uri="{FF2B5EF4-FFF2-40B4-BE49-F238E27FC236}">
                <a16:creationId xmlns:a16="http://schemas.microsoft.com/office/drawing/2014/main" id="{65BCE1DB-C3D9-4112-A22D-5223BC91D6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3230" y="1208521"/>
            <a:ext cx="757721" cy="971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rapeau de la Grèce — Wikipédia">
            <a:extLst>
              <a:ext uri="{FF2B5EF4-FFF2-40B4-BE49-F238E27FC236}">
                <a16:creationId xmlns:a16="http://schemas.microsoft.com/office/drawing/2014/main" id="{0694A5C9-AC15-4EB7-B69C-3434E82F0C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80963" y="2566843"/>
            <a:ext cx="942253" cy="628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L&amp;#39;histoire du modèle atomique | Secondaire | Alloprof">
            <a:extLst>
              <a:ext uri="{FF2B5EF4-FFF2-40B4-BE49-F238E27FC236}">
                <a16:creationId xmlns:a16="http://schemas.microsoft.com/office/drawing/2014/main" id="{D1EA1B84-56A8-4CEC-AC12-B1731EE595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610" y="4238411"/>
            <a:ext cx="3144210" cy="2337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10491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39</Words>
  <Application>Microsoft Office PowerPoint</Application>
  <PresentationFormat>Grand écran</PresentationFormat>
  <Paragraphs>13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mpellerin75</dc:creator>
  <cp:lastModifiedBy>mpellerin75</cp:lastModifiedBy>
  <cp:revision>2</cp:revision>
  <dcterms:created xsi:type="dcterms:W3CDTF">2022-01-07T15:40:54Z</dcterms:created>
  <dcterms:modified xsi:type="dcterms:W3CDTF">2022-01-07T18:58:24Z</dcterms:modified>
</cp:coreProperties>
</file>