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6534D-5B38-453E-804F-50A8F3D01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A94C5A-9554-4378-B34F-02BE60E21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4803BA-DDF5-45A5-A14D-1F3C1057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BD5AD9-416B-4003-A946-827D4972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B1BA39-FC74-4889-83A5-279746A2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736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5FFF3-2BF4-47C3-BA29-76D2EC7A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3F6611-49D2-4E82-BDFB-7A3EF0DC3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8084A7-4144-48FC-AB28-2ED566C0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B76673-65A7-42A6-9045-55861C22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3198E0-D448-4DBD-A63B-9ADC6D45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656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9AF52C-79D4-491A-8534-1D2D82856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62CC31-8C11-4F28-8A20-C7409D21E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9CAD41-2FF5-4A2B-ADEE-C7D7AB0C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A3CA7-B602-49C7-9993-7DEA9329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556330-6B5B-4A8F-A2C8-08CF3C05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493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C1D0F-ABC4-4C13-8278-73B66CED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284E0-4792-430A-B4D9-7ABAFDE1B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F7E50-5686-4B53-AB69-C9CD8AF7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90D493-4205-46C2-AAEA-D6CBFE57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486CC4-20A9-48E5-9130-7E0BFF0D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42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5C95E-4719-4DB1-9288-90AF11E4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C969AB-F33D-4FB7-843F-859727BCE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63F369-E75D-49AB-96B0-9D86BDE9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686445-D41E-4686-A210-4C1F4EDA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4F8774-9ADB-435E-A59B-41888AEE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844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3B592-FBD2-45C3-BB59-499E4813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F34723-903B-4DAB-91D6-A30D7C538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55419-A783-4567-9ECB-4884C120D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620274-EAA4-48FA-B82E-FF32314C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B4E78D-4F6E-490D-87BB-4136C769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8CD18-5B63-47F5-B43C-5E6FF808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66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F8401-1E23-4088-BE75-227330413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035D01-976D-4356-9953-00C8B29ED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FB530A-48C7-4F6E-9812-D477740C5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33B5C7-020E-4F55-817C-CCCFD4670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9BDC61-F088-45FB-A6EA-1BA3F4D25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20018B-2B4B-41CC-9620-2DA0757D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9AB567-887C-48FE-851B-8BFAEE8D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36060B-7F89-404C-AA6F-C9554EC8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77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DCC47-12C1-43E2-9ADB-E5FED75C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856783-E0D8-45BF-916D-063D7336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60B248-0E90-4B0F-8618-3D2AF320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67931B-20AF-4687-B440-47114937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461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B0EE1D-3E56-4F6D-B543-EA5D0C56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ABA57A-3A2B-4828-ACA7-C9C63CA4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611D82-9EC0-4D62-97BA-F0B1583C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343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B7998-01E8-4ADC-96EB-19C55B71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50EAE8-3379-4409-8470-E44211F6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529A8C-ED0D-4AA2-9396-376A87AD3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554719-1632-43CC-B22E-64E5A8B2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47D5AD-45ED-4008-AEA2-9952C3A0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7D5936-5E2F-4397-92E0-9A55FBA8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10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5DD59-61FC-43B1-98CC-633C5E7F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D8AF89-1DC6-42AC-9366-8E2A499A7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B4B3DD-6AF9-4C8C-ABDA-102EB7D33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9EDCB7-E716-444A-B712-5209D5FB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D63E2F-09C7-429C-977B-B3ADFED29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EE9329-6B06-44BE-9777-F47383F8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50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4A922C-DB7A-47FE-94F8-D4ABDA6D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BE199A-96DC-4F13-9A03-11204EB4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AE30C-B5C5-4DB1-A3C0-1D020E021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520E-3749-4E1F-9647-F76845A7E75E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2650F7-0B93-4836-9612-D8E5CAE76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1FC4C3-482A-4C13-B670-FCE3803F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5BE2-A54B-420D-8EAB-91021E058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47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2CD196E-D4CC-4FB0-AD93-ED40ECB4C50E}"/>
              </a:ext>
            </a:extLst>
          </p:cNvPr>
          <p:cNvSpPr txBox="1"/>
          <p:nvPr/>
        </p:nvSpPr>
        <p:spPr>
          <a:xfrm>
            <a:off x="3845403" y="-64655"/>
            <a:ext cx="5825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/>
              <a:t>Personnage      Science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734325A-94D4-48EC-B35B-7A72C74B8F93}"/>
              </a:ext>
            </a:extLst>
          </p:cNvPr>
          <p:cNvSpPr txBox="1"/>
          <p:nvPr/>
        </p:nvSpPr>
        <p:spPr>
          <a:xfrm>
            <a:off x="1018770" y="1663469"/>
            <a:ext cx="77508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Nom: Démocrite  </a:t>
            </a:r>
          </a:p>
          <a:p>
            <a:endParaRPr lang="fr-CA" dirty="0"/>
          </a:p>
          <a:p>
            <a:r>
              <a:rPr lang="fr-CA" dirty="0"/>
              <a:t>Nom au </a:t>
            </a:r>
            <a:r>
              <a:rPr lang="fr-CA" dirty="0" err="1"/>
              <a:t>complet:</a:t>
            </a:r>
            <a:r>
              <a:rPr lang="fr-CA" i="0" dirty="0" err="1">
                <a:effectLst/>
                <a:latin typeface="arial" panose="020B0604020202020204" pitchFamily="34" charset="0"/>
              </a:rPr>
              <a:t>Démocrite</a:t>
            </a:r>
            <a:r>
              <a:rPr lang="fr-CA" i="0" dirty="0">
                <a:effectLst/>
                <a:latin typeface="arial" panose="020B0604020202020204" pitchFamily="34" charset="0"/>
              </a:rPr>
              <a:t> </a:t>
            </a:r>
            <a:r>
              <a:rPr lang="fr-CA" b="0" i="0" dirty="0">
                <a:effectLst/>
                <a:latin typeface="arial" panose="020B0604020202020204" pitchFamily="34" charset="0"/>
              </a:rPr>
              <a:t>d'Abdère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Nationalité: Grec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Période de temps:</a:t>
            </a:r>
            <a:r>
              <a:rPr lang="fr-CA" b="0" i="0" dirty="0">
                <a:effectLst/>
                <a:latin typeface="arial" panose="020B0604020202020204" pitchFamily="34" charset="0"/>
              </a:rPr>
              <a:t>433 av. J. -C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Découverte: </a:t>
            </a:r>
            <a:r>
              <a:rPr lang="fr-CA" dirty="0" err="1">
                <a:latin typeface="arial" panose="020B0604020202020204" pitchFamily="34" charset="0"/>
              </a:rPr>
              <a:t>Democrite</a:t>
            </a:r>
            <a:r>
              <a:rPr lang="fr-CA" dirty="0">
                <a:latin typeface="arial" panose="020B0604020202020204" pitchFamily="34" charset="0"/>
              </a:rPr>
              <a:t> </a:t>
            </a:r>
            <a:r>
              <a:rPr lang="fr-CA" dirty="0" err="1">
                <a:latin typeface="arial" panose="020B0604020202020204" pitchFamily="34" charset="0"/>
              </a:rPr>
              <a:t>pretend</a:t>
            </a:r>
            <a:r>
              <a:rPr lang="fr-CA" dirty="0">
                <a:latin typeface="arial" panose="020B0604020202020204" pitchFamily="34" charset="0"/>
              </a:rPr>
              <a:t> que les particules </a:t>
            </a:r>
            <a:r>
              <a:rPr lang="fr-CA" dirty="0" err="1">
                <a:latin typeface="arial" panose="020B0604020202020204" pitchFamily="34" charset="0"/>
              </a:rPr>
              <a:t>representent</a:t>
            </a:r>
            <a:r>
              <a:rPr lang="fr-CA" dirty="0">
                <a:latin typeface="arial" panose="020B0604020202020204" pitchFamily="34" charset="0"/>
              </a:rPr>
              <a:t> la matière.</a:t>
            </a:r>
          </a:p>
          <a:p>
            <a:r>
              <a:rPr lang="fr-CA" dirty="0">
                <a:latin typeface="arial" panose="020B0604020202020204" pitchFamily="34" charset="0"/>
              </a:rPr>
              <a:t>(ATOMOS)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6" name="Picture 2" descr="Démocrite — Wikipédia">
            <a:extLst>
              <a:ext uri="{FF2B5EF4-FFF2-40B4-BE49-F238E27FC236}">
                <a16:creationId xmlns:a16="http://schemas.microsoft.com/office/drawing/2014/main" id="{65BCE1DB-C3D9-4112-A22D-5223BC91D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3230" y="1208521"/>
            <a:ext cx="757721" cy="97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a Grèce — Wikipédia">
            <a:extLst>
              <a:ext uri="{FF2B5EF4-FFF2-40B4-BE49-F238E27FC236}">
                <a16:creationId xmlns:a16="http://schemas.microsoft.com/office/drawing/2014/main" id="{0694A5C9-AC15-4EB7-B69C-3434E82F0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963" y="2566843"/>
            <a:ext cx="942253" cy="62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L&amp;#39;histoire du modèle atomique | Secondaire | Alloprof">
            <a:extLst>
              <a:ext uri="{FF2B5EF4-FFF2-40B4-BE49-F238E27FC236}">
                <a16:creationId xmlns:a16="http://schemas.microsoft.com/office/drawing/2014/main" id="{D1EA1B84-56A8-4CEC-AC12-B1731EE59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610" y="4238411"/>
            <a:ext cx="3144210" cy="233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04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2</cp:revision>
  <dcterms:created xsi:type="dcterms:W3CDTF">2022-01-07T15:40:54Z</dcterms:created>
  <dcterms:modified xsi:type="dcterms:W3CDTF">2022-01-07T18:58:24Z</dcterms:modified>
</cp:coreProperties>
</file>