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628EFF-33A1-497E-9C9D-4F65EAFBA1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691694-64BA-47A0-8F8B-D82DC360C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E2B88-E432-457C-A756-895A9E065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289A-EB58-4DA9-9242-7D6B12E0BB1D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9A9094-348F-4711-A671-CDF41381B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E9A043-2D06-4D65-9AE9-70EA9861E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0BB9-EB2E-418F-9414-F9EAD2A2E7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53824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EC53D6-8025-4297-8298-FE1422623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4B755FE-175F-4074-BC2A-A5ED7AEA64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55D850-7285-4151-9A77-F816BD024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289A-EB58-4DA9-9242-7D6B12E0BB1D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9744C4-5494-474C-85BB-3E23FE2FC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9AFF0D-6D59-474B-94AA-A520BEE49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0BB9-EB2E-418F-9414-F9EAD2A2E7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8731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373A140-2ED1-48B3-B4E0-947EB7F412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6B26582-55E9-418A-A9E7-F0047E542A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6E56FA-9F1B-4061-8D1F-76186EE8C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289A-EB58-4DA9-9242-7D6B12E0BB1D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CDC760-97C5-44E2-B27A-57B6DACD4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DAC2F1-42B9-4D4F-9FFF-E1B3B146B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0BB9-EB2E-418F-9414-F9EAD2A2E7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42521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5A5F22-062B-4D48-8E71-7F4FC6B5F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2DCFAA-D830-4328-BFED-CE4B1B626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791E09-4963-4CAE-A209-7F7AAF625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289A-EB58-4DA9-9242-7D6B12E0BB1D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67E488-7611-4263-AC56-27A48EE82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5A3A73-78B1-4C92-B6FE-76CF76677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0BB9-EB2E-418F-9414-F9EAD2A2E7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46988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63D498-C067-46AC-8195-C84B4E9AA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8889EF-C0E0-4443-B771-70E5C2D030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2D82EC-9B1C-4D17-834D-43C1D0C47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289A-EB58-4DA9-9242-7D6B12E0BB1D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B188D1-8879-4399-A69D-26BC1488A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1EFA6F-2B6A-4108-B5BD-4BEEE3287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0BB9-EB2E-418F-9414-F9EAD2A2E7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240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61943C-A67C-4041-9BCF-F9F4451E9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A7975F-91A6-4F48-9503-B5546B17D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246FDB5-03A4-4289-865C-69B5681C59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9CE53FE-F1BE-4763-814F-41826A40E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289A-EB58-4DA9-9242-7D6B12E0BB1D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A9F5B7-790D-4EB0-9911-0B7A002F6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487A99-CC9B-4B4E-857E-0C6E1C16E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0BB9-EB2E-418F-9414-F9EAD2A2E7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0462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B939B8-CD16-468C-8922-6257BE8B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4B99F5C-B88D-417A-A732-0DA704188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22EAED7-5B51-4601-A47A-B6EE896023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CE40D5A-9346-4BC9-A989-F05C3A0564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E897B1A-D3C1-45D0-A12C-44F2E684A9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D03A40E-7B0B-48B4-AF70-17709B3B0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289A-EB58-4DA9-9242-7D6B12E0BB1D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F798470-9E2F-44FD-B5CD-15BCEA1D6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21C05CE-54C7-4BF4-BAB1-BDCF5A5B7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0BB9-EB2E-418F-9414-F9EAD2A2E7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7726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10021F-709E-43DA-AF27-7F79986BE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68A0A39-AF3E-4676-A243-CA13A55A0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289A-EB58-4DA9-9242-7D6B12E0BB1D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0D556BF-AC37-4DCE-A2EC-A8C062CB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2C80D7A-8E20-4333-AEB2-F44BC88F2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0BB9-EB2E-418F-9414-F9EAD2A2E7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0954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0562F08-187E-4F44-9F6E-AC4699F85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289A-EB58-4DA9-9242-7D6B12E0BB1D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21447AE-6E8D-46B8-B476-45E5DA83E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571A50-ADF2-4C84-9121-2EF689BD7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0BB9-EB2E-418F-9414-F9EAD2A2E7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0438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E1721F-A6A5-4F9B-A19A-31B4AEDFD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99B292-C201-4296-90DD-4D61DD4D0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EE72AC7-BD41-4606-BE3D-1FFAF6732D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F85668-03F5-4E24-90CF-E8A05FCD6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289A-EB58-4DA9-9242-7D6B12E0BB1D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C75BADE-A846-484B-87E9-CF767DDCA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0488F97-DFAE-4658-A796-23D8ED2A5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0BB9-EB2E-418F-9414-F9EAD2A2E7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68753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857E84-9129-4645-99B9-3E153B4EC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3EFCBCD-4058-40EF-B528-37A1506E59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FBAD159-B543-41FE-B79C-5E670FD5B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3EE985-1BEC-4E86-BB7E-291155734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289A-EB58-4DA9-9242-7D6B12E0BB1D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4604782-ED84-4AD4-ABF1-A40A95439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41185D-F762-4AC1-B913-7F090F458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0BB9-EB2E-418F-9414-F9EAD2A2E7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3092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42F4681-42DD-4256-94A5-DA519A542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E7E887-C843-4489-BA7C-64E56C815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E66CD8-0D4C-4AA9-8268-6854DB8FD3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8289A-EB58-4DA9-9242-7D6B12E0BB1D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BD06F7-E515-43DD-834A-C317624C1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C2583F-F826-4925-9B1B-986ACED370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D0BB9-EB2E-418F-9414-F9EAD2A2E7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4390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fr.wikipedia.org/wiki/1844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s://fr.wikipedia.org/wiki/Juillet_184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fr.wikipedia.org/wiki/27_juillet" TargetMode="External"/><Relationship Id="rId5" Type="http://schemas.openxmlformats.org/officeDocument/2006/relationships/hyperlink" Target="https://fr.wikipedia.org/wiki/1766" TargetMode="External"/><Relationship Id="rId4" Type="http://schemas.openxmlformats.org/officeDocument/2006/relationships/hyperlink" Target="https://fr.wikipedia.org/wiki/6_septembre" TargetMode="Externa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39D0DFA-B5B1-4C18-90E4-B47978570C96}"/>
              </a:ext>
            </a:extLst>
          </p:cNvPr>
          <p:cNvSpPr txBox="1"/>
          <p:nvPr/>
        </p:nvSpPr>
        <p:spPr>
          <a:xfrm>
            <a:off x="153361" y="1702752"/>
            <a:ext cx="9392315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err="1"/>
              <a:t>Nom:Dalton</a:t>
            </a:r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Nom au complet: John Dalton</a:t>
            </a:r>
            <a:endParaRPr lang="fr-CA" dirty="0">
              <a:latin typeface="arial" panose="020B0604020202020204" pitchFamily="34" charset="0"/>
            </a:endParaRPr>
          </a:p>
          <a:p>
            <a:endParaRPr lang="fr-CA" dirty="0">
              <a:latin typeface="arial" panose="020B0604020202020204" pitchFamily="34" charset="0"/>
            </a:endParaRPr>
          </a:p>
          <a:p>
            <a:endParaRPr lang="fr-CA" dirty="0">
              <a:latin typeface="arial" panose="020B0604020202020204" pitchFamily="34" charset="0"/>
            </a:endParaRPr>
          </a:p>
          <a:p>
            <a:r>
              <a:rPr lang="fr-CA" dirty="0" err="1">
                <a:latin typeface="arial" panose="020B0604020202020204" pitchFamily="34" charset="0"/>
              </a:rPr>
              <a:t>Nationalité:Grande</a:t>
            </a:r>
            <a:r>
              <a:rPr lang="fr-CA" dirty="0">
                <a:latin typeface="arial" panose="020B0604020202020204" pitchFamily="34" charset="0"/>
              </a:rPr>
              <a:t> bretagne</a:t>
            </a:r>
          </a:p>
          <a:p>
            <a:endParaRPr lang="fr-CA" dirty="0">
              <a:latin typeface="arial" panose="020B0604020202020204" pitchFamily="34" charset="0"/>
            </a:endParaRPr>
          </a:p>
          <a:p>
            <a:endParaRPr lang="fr-CA" dirty="0">
              <a:latin typeface="arial" panose="020B0604020202020204" pitchFamily="34" charset="0"/>
            </a:endParaRPr>
          </a:p>
          <a:p>
            <a:r>
              <a:rPr lang="fr-CA" dirty="0">
                <a:latin typeface="arial" panose="020B0604020202020204" pitchFamily="34" charset="0"/>
              </a:rPr>
              <a:t>Période de temps:</a:t>
            </a:r>
          </a:p>
          <a:p>
            <a:endParaRPr lang="fr-CA" dirty="0">
              <a:latin typeface="arial" panose="020B0604020202020204" pitchFamily="34" charset="0"/>
            </a:endParaRPr>
          </a:p>
          <a:p>
            <a:endParaRPr lang="fr-CA" dirty="0">
              <a:latin typeface="arial" panose="020B0604020202020204" pitchFamily="34" charset="0"/>
            </a:endParaRPr>
          </a:p>
          <a:p>
            <a:r>
              <a:rPr lang="fr-CA" dirty="0">
                <a:latin typeface="arial" panose="020B0604020202020204" pitchFamily="34" charset="0"/>
              </a:rPr>
              <a:t>Découverte: Dalton reprend les idées de </a:t>
            </a:r>
            <a:r>
              <a:rPr lang="fr-CA" dirty="0" err="1">
                <a:latin typeface="arial" panose="020B0604020202020204" pitchFamily="34" charset="0"/>
              </a:rPr>
              <a:t>Demcocrite</a:t>
            </a:r>
            <a:r>
              <a:rPr lang="fr-CA" dirty="0">
                <a:latin typeface="arial" panose="020B0604020202020204" pitchFamily="34" charset="0"/>
              </a:rPr>
              <a:t>… la plus petite particule sera l’atome</a:t>
            </a:r>
            <a:endParaRPr lang="fr-CA" dirty="0"/>
          </a:p>
        </p:txBody>
      </p:sp>
      <p:pic>
        <p:nvPicPr>
          <p:cNvPr id="1026" name="Picture 2" descr="Angleterre: la politique linguistique">
            <a:extLst>
              <a:ext uri="{FF2B5EF4-FFF2-40B4-BE49-F238E27FC236}">
                <a16:creationId xmlns:a16="http://schemas.microsoft.com/office/drawing/2014/main" id="{D72AB3D9-8527-485E-A0A2-95869C6FF9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0898" y="3186544"/>
            <a:ext cx="1317741" cy="658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John Dalton — Wikipédia">
            <a:extLst>
              <a:ext uri="{FF2B5EF4-FFF2-40B4-BE49-F238E27FC236}">
                <a16:creationId xmlns:a16="http://schemas.microsoft.com/office/drawing/2014/main" id="{26046DB7-B108-4CE6-90DE-A3AAE05228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6616" y="1342765"/>
            <a:ext cx="965384" cy="1194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2B2627B2-6E73-486F-861B-5A72B3DDC5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22526"/>
              </p:ext>
            </p:extLst>
          </p:nvPr>
        </p:nvGraphicFramePr>
        <p:xfrm>
          <a:off x="2201747" y="4100701"/>
          <a:ext cx="3000375" cy="449580"/>
        </p:xfrm>
        <a:graphic>
          <a:graphicData uri="http://schemas.openxmlformats.org/drawingml/2006/table">
            <a:tbl>
              <a:tblPr/>
              <a:tblGrid>
                <a:gridCol w="3000375">
                  <a:extLst>
                    <a:ext uri="{9D8B030D-6E8A-4147-A177-3AD203B41FA5}">
                      <a16:colId xmlns:a16="http://schemas.microsoft.com/office/drawing/2014/main" val="7324157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br>
                        <a:rPr lang="fr-CA" u="none" strike="noStrike" baseline="30000" dirty="0">
                          <a:solidFill>
                            <a:srgbClr val="0645AD"/>
                          </a:solidFill>
                          <a:effectLst/>
                          <a:hlinkClick r:id="rId4" tooltip="6 septembre"/>
                        </a:rPr>
                      </a:br>
                      <a:r>
                        <a:rPr lang="fr-CA" u="none" strike="noStrike" baseline="30000" dirty="0">
                          <a:solidFill>
                            <a:srgbClr val="0645AD"/>
                          </a:solidFill>
                          <a:effectLst/>
                          <a:hlinkClick r:id="rId4" tooltip="6 septembre"/>
                        </a:rPr>
                        <a:t>6 septembre</a:t>
                      </a:r>
                      <a:r>
                        <a:rPr lang="fr-CA" baseline="30000" dirty="0">
                          <a:effectLst/>
                        </a:rPr>
                        <a:t> </a:t>
                      </a:r>
                      <a:r>
                        <a:rPr lang="fr-CA" u="sng" baseline="30000" dirty="0">
                          <a:solidFill>
                            <a:srgbClr val="0645AD"/>
                          </a:solidFill>
                          <a:effectLst/>
                          <a:hlinkClick r:id="rId5"/>
                        </a:rPr>
                        <a:t>1766</a:t>
                      </a:r>
                      <a:r>
                        <a:rPr lang="fr-CA" u="sng" baseline="30000" dirty="0">
                          <a:solidFill>
                            <a:srgbClr val="0645AD"/>
                          </a:solidFill>
                          <a:effectLst/>
                        </a:rPr>
                        <a:t>  a </a:t>
                      </a:r>
                      <a:endParaRPr lang="fr-CA" baseline="30000" dirty="0">
                        <a:effectLst/>
                      </a:endParaRPr>
                    </a:p>
                  </a:txBody>
                  <a:tcPr marT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3487464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7829F2E5-59EE-4086-A3CC-BD07DB39EE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710733"/>
              </p:ext>
            </p:extLst>
          </p:nvPr>
        </p:nvGraphicFramePr>
        <p:xfrm>
          <a:off x="3631535" y="4100701"/>
          <a:ext cx="3000375" cy="449580"/>
        </p:xfrm>
        <a:graphic>
          <a:graphicData uri="http://schemas.openxmlformats.org/drawingml/2006/table">
            <a:tbl>
              <a:tblPr/>
              <a:tblGrid>
                <a:gridCol w="3000375">
                  <a:extLst>
                    <a:ext uri="{9D8B030D-6E8A-4147-A177-3AD203B41FA5}">
                      <a16:colId xmlns:a16="http://schemas.microsoft.com/office/drawing/2014/main" val="19720300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br>
                        <a:rPr lang="fr-CA" u="none" strike="noStrike" baseline="30000" dirty="0">
                          <a:solidFill>
                            <a:srgbClr val="0645AD"/>
                          </a:solidFill>
                          <a:effectLst/>
                          <a:hlinkClick r:id="rId6" tooltip="27 juillet"/>
                        </a:rPr>
                      </a:br>
                      <a:r>
                        <a:rPr lang="fr-CA" u="none" strike="noStrike" baseline="30000" dirty="0">
                          <a:solidFill>
                            <a:srgbClr val="0645AD"/>
                          </a:solidFill>
                          <a:effectLst/>
                          <a:hlinkClick r:id="rId6" tooltip="27 juillet"/>
                        </a:rPr>
                        <a:t>27</a:t>
                      </a:r>
                      <a:r>
                        <a:rPr lang="fr-CA" baseline="30000" dirty="0">
                          <a:effectLst/>
                        </a:rPr>
                        <a:t> </a:t>
                      </a:r>
                      <a:r>
                        <a:rPr lang="fr-CA" u="none" strike="noStrike" baseline="30000" dirty="0">
                          <a:solidFill>
                            <a:srgbClr val="0645AD"/>
                          </a:solidFill>
                          <a:effectLst/>
                          <a:hlinkClick r:id="rId7" tooltip="Juillet 1844"/>
                        </a:rPr>
                        <a:t>juillet</a:t>
                      </a:r>
                      <a:r>
                        <a:rPr lang="fr-CA" baseline="30000" dirty="0">
                          <a:effectLst/>
                        </a:rPr>
                        <a:t> </a:t>
                      </a:r>
                      <a:r>
                        <a:rPr lang="fr-CA" u="none" strike="noStrike" baseline="30000" dirty="0">
                          <a:solidFill>
                            <a:srgbClr val="0645AD"/>
                          </a:solidFill>
                          <a:effectLst/>
                          <a:hlinkClick r:id="rId8" tooltip="1844"/>
                        </a:rPr>
                        <a:t>1844</a:t>
                      </a:r>
                      <a:endParaRPr lang="fr-CA" baseline="30000" dirty="0">
                        <a:effectLst/>
                      </a:endParaRPr>
                    </a:p>
                  </a:txBody>
                  <a:tcPr marT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1730296"/>
                  </a:ext>
                </a:extLst>
              </a:tr>
            </a:tbl>
          </a:graphicData>
        </a:graphic>
      </p:graphicFrame>
      <p:pic>
        <p:nvPicPr>
          <p:cNvPr id="2" name="Picture 2" descr="Le modèle atomique de Dalton | Secondaire | Alloprof">
            <a:extLst>
              <a:ext uri="{FF2B5EF4-FFF2-40B4-BE49-F238E27FC236}">
                <a16:creationId xmlns:a16="http://schemas.microsoft.com/office/drawing/2014/main" id="{8D194F47-0092-4975-8543-429FC0C47E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3639" y="5515235"/>
            <a:ext cx="5715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17530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41</Words>
  <Application>Microsoft Office PowerPoint</Application>
  <PresentationFormat>Grand écran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mpellerin75</dc:creator>
  <cp:lastModifiedBy>mpellerin75</cp:lastModifiedBy>
  <cp:revision>2</cp:revision>
  <dcterms:created xsi:type="dcterms:W3CDTF">2022-01-07T15:52:30Z</dcterms:created>
  <dcterms:modified xsi:type="dcterms:W3CDTF">2022-01-07T18:59:40Z</dcterms:modified>
</cp:coreProperties>
</file>