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30E876-9C74-482C-9C2D-B698346B9B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8412670-063F-41B4-A940-CFB8F220F6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1B436C9-3BE3-46F2-89A9-7450CC9F5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8085D-7090-4015-8C8B-57A78226BBAC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13ABBB9-2988-45F6-99C9-9D9F89895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44E05E-59B6-4D48-9A2E-F999972C4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449E-216A-4C85-8136-626970B965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57870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F59DA9-3281-49F9-AADB-B7D6E0CBB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69E114C-429D-4F2A-A66F-A5E1EFF7F2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980962-B76D-4308-8A14-A9513DA84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8085D-7090-4015-8C8B-57A78226BBAC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F83BC28-7CF7-45B1-897C-E9CDCE612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6C46383-916D-493D-A189-6D0AAB8F7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449E-216A-4C85-8136-626970B965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09808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F9F2C39-12A8-4EA1-86EF-2F18E03CA3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14FCD5D-63CF-4488-B1E2-C8F519C32D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624F2A4-D36D-4301-B603-114A96929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8085D-7090-4015-8C8B-57A78226BBAC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F78AE6D-0549-4805-8F60-343C89D00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057889-EE37-433A-A1B2-4FF5C9441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449E-216A-4C85-8136-626970B965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95026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973AC7-DF52-409D-B3FA-52FB92074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1DDA7B-9A85-4DBD-9FBC-F51014700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1ED5910-9B5B-4EBA-B87A-698B1EA36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8085D-7090-4015-8C8B-57A78226BBAC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D1CE987-4C6A-4EA8-B749-59A86C50C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EDCB0B-4EB3-48B6-8787-8636EA95E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449E-216A-4C85-8136-626970B965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48103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7F1457-596A-4ECF-BC61-B5725D0DB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7C9A0B5-4123-42B2-8B51-AE0F09A03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6A365C-B59A-4D70-9E9A-3BE0937C8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8085D-7090-4015-8C8B-57A78226BBAC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15180D-F0CC-41CC-B431-064F3D127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61C83-CC9C-440A-B247-8ACFE210C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449E-216A-4C85-8136-626970B965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85310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3878C2-0525-4515-9605-B08705AAD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8AE412-5A40-4593-ABB9-FAA9B95D78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476B831-F06B-4978-8BFC-AE4E8BF409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3ED68C3-8605-4A32-8A46-A136B26F3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8085D-7090-4015-8C8B-57A78226BBAC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1B5BC53-56EF-48E0-B8D7-B448A8059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BE83C4F-34FC-493A-BBFF-BAF8CCF80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449E-216A-4C85-8136-626970B965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3133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D06A57-73B4-4BD5-8863-418D551F5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A551C4B-33D4-4D94-BD34-CA59DBDC5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EF7B1DB-2E58-4903-A49C-76E5F98D8C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16F1C52-6229-40DB-A87E-C663BECCC6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EA24446-0E2D-4045-BA07-404E0A8E5E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F9B69D5-8291-409C-9ED7-544E8F338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8085D-7090-4015-8C8B-57A78226BBAC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55014E5-1D25-4C5F-8E4E-F6CD9FBCD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776009A-C209-4678-A182-B28540BAA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449E-216A-4C85-8136-626970B965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76073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F77198-2982-4ED9-8A2D-6B2C26EE7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E53A546-BD08-497B-86D8-1377B1512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8085D-7090-4015-8C8B-57A78226BBAC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BFE4E95-E5E9-4424-ABB2-47007B02C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FCE7FA2-A42A-425F-9A51-016E49B09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449E-216A-4C85-8136-626970B965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7527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98B80AD-0C11-470D-9AB6-A68739C9D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8085D-7090-4015-8C8B-57A78226BBAC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22D9713-381F-4997-BEB7-C419769E8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DECE13D-F0D4-4703-801E-E27236EBF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449E-216A-4C85-8136-626970B965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9155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C93EFC-FF80-46A2-8074-D6B21255E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C3AD08-2873-4CD9-A60C-8D9AFCA34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FDE9D74-12AF-4972-832D-93595D65A0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6185AF9-B8ED-4A1A-AC1B-D613A966A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8085D-7090-4015-8C8B-57A78226BBAC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D854C9C-CE8B-4F82-9C9F-19726F18E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679D343-721C-4F6D-9449-39126D75A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449E-216A-4C85-8136-626970B965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87741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857B81-A219-49E2-90C8-C56DAF0F3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FC56171-733F-4163-85A8-C7A0D89EFD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C2D33B1-720B-4234-9BB2-44725EC4AF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F41DE2F-1775-44CA-B4B2-74B9B663F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8085D-7090-4015-8C8B-57A78226BBAC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C491BF1-A938-4041-AF9E-E81A13482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7B40F96-5418-4ECE-80F5-8E3F6B4A4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449E-216A-4C85-8136-626970B965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04773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5A0AF9E-AB03-472F-98F3-AA737B806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9B18D86-CF2A-403D-A7CB-2FA55919DE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C03075C-5A60-4C5E-9F58-D764079729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8085D-7090-4015-8C8B-57A78226BBAC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210889-7AF9-41DA-BFB8-7326BE08F0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B6018E-422F-49BD-82F7-E53DB7D02E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7449E-216A-4C85-8136-626970B965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54224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23D2AAE2-CCCC-4266-AA50-B1FEC68B12AD}"/>
              </a:ext>
            </a:extLst>
          </p:cNvPr>
          <p:cNvSpPr txBox="1"/>
          <p:nvPr/>
        </p:nvSpPr>
        <p:spPr>
          <a:xfrm>
            <a:off x="0" y="1634897"/>
            <a:ext cx="609755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A" dirty="0" err="1"/>
              <a:t>Nom:Chadwick</a:t>
            </a:r>
            <a:endParaRPr lang="fr-CA" dirty="0"/>
          </a:p>
          <a:p>
            <a:endParaRPr lang="fr-CA" dirty="0"/>
          </a:p>
          <a:p>
            <a:r>
              <a:rPr lang="fr-CA" dirty="0"/>
              <a:t>Nom au complet:  James Chadwick</a:t>
            </a:r>
            <a:endParaRPr lang="fr-CA" dirty="0">
              <a:latin typeface="arial" panose="020B0604020202020204" pitchFamily="34" charset="0"/>
            </a:endParaRPr>
          </a:p>
          <a:p>
            <a:endParaRPr lang="fr-CA" dirty="0">
              <a:latin typeface="arial" panose="020B0604020202020204" pitchFamily="34" charset="0"/>
            </a:endParaRPr>
          </a:p>
          <a:p>
            <a:r>
              <a:rPr lang="fr-CA" dirty="0">
                <a:latin typeface="arial" panose="020B0604020202020204" pitchFamily="34" charset="0"/>
              </a:rPr>
              <a:t>Nationalité: Britannique</a:t>
            </a:r>
          </a:p>
          <a:p>
            <a:endParaRPr lang="fr-CA" dirty="0">
              <a:latin typeface="arial" panose="020B0604020202020204" pitchFamily="34" charset="0"/>
            </a:endParaRPr>
          </a:p>
          <a:p>
            <a:r>
              <a:rPr lang="fr-CA" dirty="0">
                <a:latin typeface="arial" panose="020B0604020202020204" pitchFamily="34" charset="0"/>
              </a:rPr>
              <a:t>Période de temps:</a:t>
            </a:r>
            <a:r>
              <a:rPr lang="fr-CA" b="0" i="0" dirty="0">
                <a:solidFill>
                  <a:srgbClr val="BDC1C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r-CA" b="0" i="0" dirty="0">
                <a:effectLst/>
                <a:latin typeface="arial" panose="020B0604020202020204" pitchFamily="34" charset="0"/>
              </a:rPr>
              <a:t>20 octobre 1891 a 24 juillet 1974</a:t>
            </a:r>
            <a:endParaRPr lang="fr-CA" dirty="0">
              <a:latin typeface="arial" panose="020B0604020202020204" pitchFamily="34" charset="0"/>
            </a:endParaRPr>
          </a:p>
          <a:p>
            <a:endParaRPr lang="fr-CA" dirty="0">
              <a:latin typeface="arial" panose="020B0604020202020204" pitchFamily="34" charset="0"/>
            </a:endParaRPr>
          </a:p>
          <a:p>
            <a:r>
              <a:rPr lang="fr-CA" dirty="0">
                <a:latin typeface="arial" panose="020B0604020202020204" pitchFamily="34" charset="0"/>
              </a:rPr>
              <a:t>Découverte’ Si le noyau est positif , pour rester ensemble il doit y </a:t>
            </a:r>
            <a:r>
              <a:rPr lang="fr-CA">
                <a:latin typeface="arial" panose="020B0604020202020204" pitchFamily="34" charset="0"/>
              </a:rPr>
              <a:t>avoir neutrons</a:t>
            </a:r>
            <a:endParaRPr lang="fr-CA" dirty="0"/>
          </a:p>
        </p:txBody>
      </p:sp>
      <p:pic>
        <p:nvPicPr>
          <p:cNvPr id="1028" name="Picture 4" descr="Drapeau du Royaume-Uni — Wikipédia">
            <a:extLst>
              <a:ext uri="{FF2B5EF4-FFF2-40B4-BE49-F238E27FC236}">
                <a16:creationId xmlns:a16="http://schemas.microsoft.com/office/drawing/2014/main" id="{5E06AFCC-EA77-427E-A5DA-832A786F58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9264" y="2207676"/>
            <a:ext cx="2289983" cy="1373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his Month in Physics History">
            <a:extLst>
              <a:ext uri="{FF2B5EF4-FFF2-40B4-BE49-F238E27FC236}">
                <a16:creationId xmlns:a16="http://schemas.microsoft.com/office/drawing/2014/main" id="{249E1C27-ED43-4482-8C89-98F2FBE36C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8312" y="934165"/>
            <a:ext cx="910935" cy="119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James Chadwick">
            <a:extLst>
              <a:ext uri="{FF2B5EF4-FFF2-40B4-BE49-F238E27FC236}">
                <a16:creationId xmlns:a16="http://schemas.microsoft.com/office/drawing/2014/main" id="{822E24F6-23DB-4CB6-855D-AB8675FEA2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4305" y="3656089"/>
            <a:ext cx="4324350" cy="264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49929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39</Words>
  <Application>Microsoft Office PowerPoint</Application>
  <PresentationFormat>Grand écran</PresentationFormat>
  <Paragraphs>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mpellerin75</dc:creator>
  <cp:lastModifiedBy>mpellerin75</cp:lastModifiedBy>
  <cp:revision>1</cp:revision>
  <dcterms:created xsi:type="dcterms:W3CDTF">2022-01-07T18:47:48Z</dcterms:created>
  <dcterms:modified xsi:type="dcterms:W3CDTF">2022-01-07T18:52:56Z</dcterms:modified>
</cp:coreProperties>
</file>