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134DBF-5BE3-417D-8A16-927893DC0C4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68236C1-7F0B-4E04-AA33-F0CA5522C7E4}">
      <dgm:prSet/>
      <dgm:spPr/>
      <dgm:t>
        <a:bodyPr/>
        <a:lstStyle/>
        <a:p>
          <a:r>
            <a:rPr lang="fr-CA"/>
            <a:t>Nom:Bohr</a:t>
          </a:r>
          <a:endParaRPr lang="en-US"/>
        </a:p>
      </dgm:t>
    </dgm:pt>
    <dgm:pt modelId="{4AFFD9AB-7FC2-4192-984A-4A9D775F31B9}" type="parTrans" cxnId="{FE91C837-9D74-4BC6-8152-D93315AFF34C}">
      <dgm:prSet/>
      <dgm:spPr/>
      <dgm:t>
        <a:bodyPr/>
        <a:lstStyle/>
        <a:p>
          <a:endParaRPr lang="en-US"/>
        </a:p>
      </dgm:t>
    </dgm:pt>
    <dgm:pt modelId="{772519E4-5A50-4BAF-8B6A-1C778461B1AE}" type="sibTrans" cxnId="{FE91C837-9D74-4BC6-8152-D93315AFF34C}">
      <dgm:prSet/>
      <dgm:spPr/>
      <dgm:t>
        <a:bodyPr/>
        <a:lstStyle/>
        <a:p>
          <a:endParaRPr lang="en-US"/>
        </a:p>
      </dgm:t>
    </dgm:pt>
    <dgm:pt modelId="{CBD0BC99-C8DC-4314-BE56-5CD00F448AB7}">
      <dgm:prSet/>
      <dgm:spPr/>
      <dgm:t>
        <a:bodyPr/>
        <a:lstStyle/>
        <a:p>
          <a:r>
            <a:rPr lang="fr-CA"/>
            <a:t>Nom au complet: Niels Bohr</a:t>
          </a:r>
          <a:endParaRPr lang="en-US"/>
        </a:p>
      </dgm:t>
    </dgm:pt>
    <dgm:pt modelId="{42A2C4FE-6272-4D20-B500-6EAD7C360376}" type="parTrans" cxnId="{1D7FB7B4-47C8-4B61-9BEA-6B40C3A37A86}">
      <dgm:prSet/>
      <dgm:spPr/>
      <dgm:t>
        <a:bodyPr/>
        <a:lstStyle/>
        <a:p>
          <a:endParaRPr lang="en-US"/>
        </a:p>
      </dgm:t>
    </dgm:pt>
    <dgm:pt modelId="{158F0E9A-A609-48B6-9C45-6184398FDDD0}" type="sibTrans" cxnId="{1D7FB7B4-47C8-4B61-9BEA-6B40C3A37A86}">
      <dgm:prSet/>
      <dgm:spPr/>
      <dgm:t>
        <a:bodyPr/>
        <a:lstStyle/>
        <a:p>
          <a:endParaRPr lang="en-US"/>
        </a:p>
      </dgm:t>
    </dgm:pt>
    <dgm:pt modelId="{47393AED-5597-441A-BDD7-CA48038A9770}">
      <dgm:prSet/>
      <dgm:spPr/>
      <dgm:t>
        <a:bodyPr/>
        <a:lstStyle/>
        <a:p>
          <a:r>
            <a:rPr lang="fr-CA"/>
            <a:t>Nationalité:Danois</a:t>
          </a:r>
          <a:endParaRPr lang="en-US"/>
        </a:p>
      </dgm:t>
    </dgm:pt>
    <dgm:pt modelId="{CE4A1407-EBED-467F-B1E5-8986C7F3BC49}" type="parTrans" cxnId="{A290DD95-0734-4207-8440-62F27910754E}">
      <dgm:prSet/>
      <dgm:spPr/>
      <dgm:t>
        <a:bodyPr/>
        <a:lstStyle/>
        <a:p>
          <a:endParaRPr lang="en-US"/>
        </a:p>
      </dgm:t>
    </dgm:pt>
    <dgm:pt modelId="{30915E8F-7639-4527-BDE2-6AB4CFF5259D}" type="sibTrans" cxnId="{A290DD95-0734-4207-8440-62F27910754E}">
      <dgm:prSet/>
      <dgm:spPr/>
      <dgm:t>
        <a:bodyPr/>
        <a:lstStyle/>
        <a:p>
          <a:endParaRPr lang="en-US"/>
        </a:p>
      </dgm:t>
    </dgm:pt>
    <dgm:pt modelId="{6AC5416F-7258-48E3-AF14-141822AA71DF}">
      <dgm:prSet/>
      <dgm:spPr/>
      <dgm:t>
        <a:bodyPr/>
        <a:lstStyle/>
        <a:p>
          <a:r>
            <a:rPr lang="fr-CA"/>
            <a:t>Période de temps:</a:t>
          </a:r>
          <a:r>
            <a:rPr lang="fr-CA" b="0" i="0"/>
            <a:t> 7 octobre 1885 a 18 novembre 1962</a:t>
          </a:r>
          <a:endParaRPr lang="en-US"/>
        </a:p>
      </dgm:t>
    </dgm:pt>
    <dgm:pt modelId="{DBD2D985-D1AE-42F0-9625-6CB45CAFC737}" type="parTrans" cxnId="{ABB293C7-663B-4C61-A10B-A595AEB237FB}">
      <dgm:prSet/>
      <dgm:spPr/>
      <dgm:t>
        <a:bodyPr/>
        <a:lstStyle/>
        <a:p>
          <a:endParaRPr lang="en-US"/>
        </a:p>
      </dgm:t>
    </dgm:pt>
    <dgm:pt modelId="{9B2E014D-FC63-4501-9C4F-8F0E7A4A5B5F}" type="sibTrans" cxnId="{ABB293C7-663B-4C61-A10B-A595AEB237FB}">
      <dgm:prSet/>
      <dgm:spPr/>
      <dgm:t>
        <a:bodyPr/>
        <a:lstStyle/>
        <a:p>
          <a:endParaRPr lang="en-US"/>
        </a:p>
      </dgm:t>
    </dgm:pt>
    <dgm:pt modelId="{311DC416-554B-4288-9EAE-181356814A6A}">
      <dgm:prSet/>
      <dgm:spPr/>
      <dgm:t>
        <a:bodyPr/>
        <a:lstStyle/>
        <a:p>
          <a:r>
            <a:rPr lang="fr-CA"/>
            <a:t>Découverte: Les électrons qui circule sur des orbitale.</a:t>
          </a:r>
          <a:endParaRPr lang="en-US"/>
        </a:p>
      </dgm:t>
    </dgm:pt>
    <dgm:pt modelId="{65821E8B-89C5-462E-A107-495074D59718}" type="parTrans" cxnId="{29465927-F0EC-4C67-8AB3-912CCDB8839E}">
      <dgm:prSet/>
      <dgm:spPr/>
      <dgm:t>
        <a:bodyPr/>
        <a:lstStyle/>
        <a:p>
          <a:endParaRPr lang="en-US"/>
        </a:p>
      </dgm:t>
    </dgm:pt>
    <dgm:pt modelId="{CADFE3DD-9CEE-490A-8940-2C58C18FD915}" type="sibTrans" cxnId="{29465927-F0EC-4C67-8AB3-912CCDB8839E}">
      <dgm:prSet/>
      <dgm:spPr/>
      <dgm:t>
        <a:bodyPr/>
        <a:lstStyle/>
        <a:p>
          <a:endParaRPr lang="en-US"/>
        </a:p>
      </dgm:t>
    </dgm:pt>
    <dgm:pt modelId="{F377BF95-2104-4F9F-9231-94AD2402BBBD}" type="pres">
      <dgm:prSet presAssocID="{0B134DBF-5BE3-417D-8A16-927893DC0C43}" presName="vert0" presStyleCnt="0">
        <dgm:presLayoutVars>
          <dgm:dir/>
          <dgm:animOne val="branch"/>
          <dgm:animLvl val="lvl"/>
        </dgm:presLayoutVars>
      </dgm:prSet>
      <dgm:spPr/>
    </dgm:pt>
    <dgm:pt modelId="{5ECB5EA0-381A-4402-96CA-41780AB0AC61}" type="pres">
      <dgm:prSet presAssocID="{968236C1-7F0B-4E04-AA33-F0CA5522C7E4}" presName="thickLine" presStyleLbl="alignNode1" presStyleIdx="0" presStyleCnt="5"/>
      <dgm:spPr/>
    </dgm:pt>
    <dgm:pt modelId="{B56A1246-5D26-426A-8FCC-F370C2FFAABB}" type="pres">
      <dgm:prSet presAssocID="{968236C1-7F0B-4E04-AA33-F0CA5522C7E4}" presName="horz1" presStyleCnt="0"/>
      <dgm:spPr/>
    </dgm:pt>
    <dgm:pt modelId="{5500B596-CDF2-4E25-A727-0ACD9A25036E}" type="pres">
      <dgm:prSet presAssocID="{968236C1-7F0B-4E04-AA33-F0CA5522C7E4}" presName="tx1" presStyleLbl="revTx" presStyleIdx="0" presStyleCnt="5"/>
      <dgm:spPr/>
    </dgm:pt>
    <dgm:pt modelId="{178E08DF-5600-4F77-B503-463B77B75552}" type="pres">
      <dgm:prSet presAssocID="{968236C1-7F0B-4E04-AA33-F0CA5522C7E4}" presName="vert1" presStyleCnt="0"/>
      <dgm:spPr/>
    </dgm:pt>
    <dgm:pt modelId="{94F03487-C820-449A-BCA8-5F5586E833E6}" type="pres">
      <dgm:prSet presAssocID="{CBD0BC99-C8DC-4314-BE56-5CD00F448AB7}" presName="thickLine" presStyleLbl="alignNode1" presStyleIdx="1" presStyleCnt="5"/>
      <dgm:spPr/>
    </dgm:pt>
    <dgm:pt modelId="{CB40C8AF-71B5-4F16-84F7-85324EFC4E7B}" type="pres">
      <dgm:prSet presAssocID="{CBD0BC99-C8DC-4314-BE56-5CD00F448AB7}" presName="horz1" presStyleCnt="0"/>
      <dgm:spPr/>
    </dgm:pt>
    <dgm:pt modelId="{F1A2253B-C9FF-4B20-B324-FFC5B4E6E133}" type="pres">
      <dgm:prSet presAssocID="{CBD0BC99-C8DC-4314-BE56-5CD00F448AB7}" presName="tx1" presStyleLbl="revTx" presStyleIdx="1" presStyleCnt="5"/>
      <dgm:spPr/>
    </dgm:pt>
    <dgm:pt modelId="{CF1EA10D-9B35-44B8-A385-1266B62BFE48}" type="pres">
      <dgm:prSet presAssocID="{CBD0BC99-C8DC-4314-BE56-5CD00F448AB7}" presName="vert1" presStyleCnt="0"/>
      <dgm:spPr/>
    </dgm:pt>
    <dgm:pt modelId="{28FC0188-E7A0-4D87-8FE4-075C1518793E}" type="pres">
      <dgm:prSet presAssocID="{47393AED-5597-441A-BDD7-CA48038A9770}" presName="thickLine" presStyleLbl="alignNode1" presStyleIdx="2" presStyleCnt="5"/>
      <dgm:spPr/>
    </dgm:pt>
    <dgm:pt modelId="{B2209FDA-E33F-41FC-961F-5F34A6FFEE2B}" type="pres">
      <dgm:prSet presAssocID="{47393AED-5597-441A-BDD7-CA48038A9770}" presName="horz1" presStyleCnt="0"/>
      <dgm:spPr/>
    </dgm:pt>
    <dgm:pt modelId="{FD9FAA84-0DA4-4666-A225-4EE49930211F}" type="pres">
      <dgm:prSet presAssocID="{47393AED-5597-441A-BDD7-CA48038A9770}" presName="tx1" presStyleLbl="revTx" presStyleIdx="2" presStyleCnt="5"/>
      <dgm:spPr/>
    </dgm:pt>
    <dgm:pt modelId="{EDF0D4E6-CD53-49F0-BC3C-745C38F49406}" type="pres">
      <dgm:prSet presAssocID="{47393AED-5597-441A-BDD7-CA48038A9770}" presName="vert1" presStyleCnt="0"/>
      <dgm:spPr/>
    </dgm:pt>
    <dgm:pt modelId="{7FBD07C2-B9DE-4900-9CA9-94184D518A3F}" type="pres">
      <dgm:prSet presAssocID="{6AC5416F-7258-48E3-AF14-141822AA71DF}" presName="thickLine" presStyleLbl="alignNode1" presStyleIdx="3" presStyleCnt="5"/>
      <dgm:spPr/>
    </dgm:pt>
    <dgm:pt modelId="{9419A4EC-C287-4077-8108-BC74FE7D1DAC}" type="pres">
      <dgm:prSet presAssocID="{6AC5416F-7258-48E3-AF14-141822AA71DF}" presName="horz1" presStyleCnt="0"/>
      <dgm:spPr/>
    </dgm:pt>
    <dgm:pt modelId="{8625F472-DC72-4818-88B9-1F9EEA885FBC}" type="pres">
      <dgm:prSet presAssocID="{6AC5416F-7258-48E3-AF14-141822AA71DF}" presName="tx1" presStyleLbl="revTx" presStyleIdx="3" presStyleCnt="5"/>
      <dgm:spPr/>
    </dgm:pt>
    <dgm:pt modelId="{D6659878-BAF9-4D7F-B522-E50A73D8DA41}" type="pres">
      <dgm:prSet presAssocID="{6AC5416F-7258-48E3-AF14-141822AA71DF}" presName="vert1" presStyleCnt="0"/>
      <dgm:spPr/>
    </dgm:pt>
    <dgm:pt modelId="{ACAD6E6C-DCDB-4695-83FD-8EF3CC9F38B1}" type="pres">
      <dgm:prSet presAssocID="{311DC416-554B-4288-9EAE-181356814A6A}" presName="thickLine" presStyleLbl="alignNode1" presStyleIdx="4" presStyleCnt="5"/>
      <dgm:spPr/>
    </dgm:pt>
    <dgm:pt modelId="{7F839E6F-242E-4210-8080-3AF33E152B79}" type="pres">
      <dgm:prSet presAssocID="{311DC416-554B-4288-9EAE-181356814A6A}" presName="horz1" presStyleCnt="0"/>
      <dgm:spPr/>
    </dgm:pt>
    <dgm:pt modelId="{04694008-80FF-46B2-BBD8-636AA3504A6F}" type="pres">
      <dgm:prSet presAssocID="{311DC416-554B-4288-9EAE-181356814A6A}" presName="tx1" presStyleLbl="revTx" presStyleIdx="4" presStyleCnt="5"/>
      <dgm:spPr/>
    </dgm:pt>
    <dgm:pt modelId="{64CB65F7-EBDE-42D5-91C8-CD18F5EA036C}" type="pres">
      <dgm:prSet presAssocID="{311DC416-554B-4288-9EAE-181356814A6A}" presName="vert1" presStyleCnt="0"/>
      <dgm:spPr/>
    </dgm:pt>
  </dgm:ptLst>
  <dgm:cxnLst>
    <dgm:cxn modelId="{63274510-E763-441A-9003-F9BC7C26FB6B}" type="presOf" srcId="{968236C1-7F0B-4E04-AA33-F0CA5522C7E4}" destId="{5500B596-CDF2-4E25-A727-0ACD9A25036E}" srcOrd="0" destOrd="0" presId="urn:microsoft.com/office/officeart/2008/layout/LinedList"/>
    <dgm:cxn modelId="{29465927-F0EC-4C67-8AB3-912CCDB8839E}" srcId="{0B134DBF-5BE3-417D-8A16-927893DC0C43}" destId="{311DC416-554B-4288-9EAE-181356814A6A}" srcOrd="4" destOrd="0" parTransId="{65821E8B-89C5-462E-A107-495074D59718}" sibTransId="{CADFE3DD-9CEE-490A-8940-2C58C18FD915}"/>
    <dgm:cxn modelId="{FE91C837-9D74-4BC6-8152-D93315AFF34C}" srcId="{0B134DBF-5BE3-417D-8A16-927893DC0C43}" destId="{968236C1-7F0B-4E04-AA33-F0CA5522C7E4}" srcOrd="0" destOrd="0" parTransId="{4AFFD9AB-7FC2-4192-984A-4A9D775F31B9}" sibTransId="{772519E4-5A50-4BAF-8B6A-1C778461B1AE}"/>
    <dgm:cxn modelId="{BFBCF77F-172F-482A-BB3B-45F12AC5D4F4}" type="presOf" srcId="{47393AED-5597-441A-BDD7-CA48038A9770}" destId="{FD9FAA84-0DA4-4666-A225-4EE49930211F}" srcOrd="0" destOrd="0" presId="urn:microsoft.com/office/officeart/2008/layout/LinedList"/>
    <dgm:cxn modelId="{A290DD95-0734-4207-8440-62F27910754E}" srcId="{0B134DBF-5BE3-417D-8A16-927893DC0C43}" destId="{47393AED-5597-441A-BDD7-CA48038A9770}" srcOrd="2" destOrd="0" parTransId="{CE4A1407-EBED-467F-B1E5-8986C7F3BC49}" sibTransId="{30915E8F-7639-4527-BDE2-6AB4CFF5259D}"/>
    <dgm:cxn modelId="{1D7FB7B4-47C8-4B61-9BEA-6B40C3A37A86}" srcId="{0B134DBF-5BE3-417D-8A16-927893DC0C43}" destId="{CBD0BC99-C8DC-4314-BE56-5CD00F448AB7}" srcOrd="1" destOrd="0" parTransId="{42A2C4FE-6272-4D20-B500-6EAD7C360376}" sibTransId="{158F0E9A-A609-48B6-9C45-6184398FDDD0}"/>
    <dgm:cxn modelId="{004161B6-9968-48F1-B477-D7C73C02ABDC}" type="presOf" srcId="{0B134DBF-5BE3-417D-8A16-927893DC0C43}" destId="{F377BF95-2104-4F9F-9231-94AD2402BBBD}" srcOrd="0" destOrd="0" presId="urn:microsoft.com/office/officeart/2008/layout/LinedList"/>
    <dgm:cxn modelId="{ABB293C7-663B-4C61-A10B-A595AEB237FB}" srcId="{0B134DBF-5BE3-417D-8A16-927893DC0C43}" destId="{6AC5416F-7258-48E3-AF14-141822AA71DF}" srcOrd="3" destOrd="0" parTransId="{DBD2D985-D1AE-42F0-9625-6CB45CAFC737}" sibTransId="{9B2E014D-FC63-4501-9C4F-8F0E7A4A5B5F}"/>
    <dgm:cxn modelId="{DEE580CA-9741-44B0-B4E5-F3B8F0C9EBD9}" type="presOf" srcId="{CBD0BC99-C8DC-4314-BE56-5CD00F448AB7}" destId="{F1A2253B-C9FF-4B20-B324-FFC5B4E6E133}" srcOrd="0" destOrd="0" presId="urn:microsoft.com/office/officeart/2008/layout/LinedList"/>
    <dgm:cxn modelId="{49A33CF7-F185-47B4-B03E-3CB7B43244BF}" type="presOf" srcId="{6AC5416F-7258-48E3-AF14-141822AA71DF}" destId="{8625F472-DC72-4818-88B9-1F9EEA885FBC}" srcOrd="0" destOrd="0" presId="urn:microsoft.com/office/officeart/2008/layout/LinedList"/>
    <dgm:cxn modelId="{BACB08F8-45E7-4FB0-B6AE-708C9F710FCB}" type="presOf" srcId="{311DC416-554B-4288-9EAE-181356814A6A}" destId="{04694008-80FF-46B2-BBD8-636AA3504A6F}" srcOrd="0" destOrd="0" presId="urn:microsoft.com/office/officeart/2008/layout/LinedList"/>
    <dgm:cxn modelId="{BFFD02D4-385F-4158-9E2C-C187E43677B6}" type="presParOf" srcId="{F377BF95-2104-4F9F-9231-94AD2402BBBD}" destId="{5ECB5EA0-381A-4402-96CA-41780AB0AC61}" srcOrd="0" destOrd="0" presId="urn:microsoft.com/office/officeart/2008/layout/LinedList"/>
    <dgm:cxn modelId="{01A080B0-A514-454E-BBFD-5FAA8B8C33E3}" type="presParOf" srcId="{F377BF95-2104-4F9F-9231-94AD2402BBBD}" destId="{B56A1246-5D26-426A-8FCC-F370C2FFAABB}" srcOrd="1" destOrd="0" presId="urn:microsoft.com/office/officeart/2008/layout/LinedList"/>
    <dgm:cxn modelId="{1E11FE19-81D9-4768-B299-EAB6C7F20C2B}" type="presParOf" srcId="{B56A1246-5D26-426A-8FCC-F370C2FFAABB}" destId="{5500B596-CDF2-4E25-A727-0ACD9A25036E}" srcOrd="0" destOrd="0" presId="urn:microsoft.com/office/officeart/2008/layout/LinedList"/>
    <dgm:cxn modelId="{67CFFA60-D0D7-4A9D-865C-9205D09B200E}" type="presParOf" srcId="{B56A1246-5D26-426A-8FCC-F370C2FFAABB}" destId="{178E08DF-5600-4F77-B503-463B77B75552}" srcOrd="1" destOrd="0" presId="urn:microsoft.com/office/officeart/2008/layout/LinedList"/>
    <dgm:cxn modelId="{E8C81C50-0D0B-4726-9B03-D984E08E92AF}" type="presParOf" srcId="{F377BF95-2104-4F9F-9231-94AD2402BBBD}" destId="{94F03487-C820-449A-BCA8-5F5586E833E6}" srcOrd="2" destOrd="0" presId="urn:microsoft.com/office/officeart/2008/layout/LinedList"/>
    <dgm:cxn modelId="{7C30E6BA-8D66-43C0-9F92-2C9C18E30DB7}" type="presParOf" srcId="{F377BF95-2104-4F9F-9231-94AD2402BBBD}" destId="{CB40C8AF-71B5-4F16-84F7-85324EFC4E7B}" srcOrd="3" destOrd="0" presId="urn:microsoft.com/office/officeart/2008/layout/LinedList"/>
    <dgm:cxn modelId="{9CEC31A7-EC59-4147-B920-6DEECE21E571}" type="presParOf" srcId="{CB40C8AF-71B5-4F16-84F7-85324EFC4E7B}" destId="{F1A2253B-C9FF-4B20-B324-FFC5B4E6E133}" srcOrd="0" destOrd="0" presId="urn:microsoft.com/office/officeart/2008/layout/LinedList"/>
    <dgm:cxn modelId="{F534F78C-8EEE-49E2-AC68-6BD861E8C9C2}" type="presParOf" srcId="{CB40C8AF-71B5-4F16-84F7-85324EFC4E7B}" destId="{CF1EA10D-9B35-44B8-A385-1266B62BFE48}" srcOrd="1" destOrd="0" presId="urn:microsoft.com/office/officeart/2008/layout/LinedList"/>
    <dgm:cxn modelId="{2FCD24B3-5FF9-46A8-A1C3-850774D5C58C}" type="presParOf" srcId="{F377BF95-2104-4F9F-9231-94AD2402BBBD}" destId="{28FC0188-E7A0-4D87-8FE4-075C1518793E}" srcOrd="4" destOrd="0" presId="urn:microsoft.com/office/officeart/2008/layout/LinedList"/>
    <dgm:cxn modelId="{956013E0-6AAE-4DAA-8DFB-58ADB6BA717B}" type="presParOf" srcId="{F377BF95-2104-4F9F-9231-94AD2402BBBD}" destId="{B2209FDA-E33F-41FC-961F-5F34A6FFEE2B}" srcOrd="5" destOrd="0" presId="urn:microsoft.com/office/officeart/2008/layout/LinedList"/>
    <dgm:cxn modelId="{FA30716A-75C1-4FEA-9381-864CDD1072BB}" type="presParOf" srcId="{B2209FDA-E33F-41FC-961F-5F34A6FFEE2B}" destId="{FD9FAA84-0DA4-4666-A225-4EE49930211F}" srcOrd="0" destOrd="0" presId="urn:microsoft.com/office/officeart/2008/layout/LinedList"/>
    <dgm:cxn modelId="{65BD8405-7B97-46B0-B051-3FDA1D662DAB}" type="presParOf" srcId="{B2209FDA-E33F-41FC-961F-5F34A6FFEE2B}" destId="{EDF0D4E6-CD53-49F0-BC3C-745C38F49406}" srcOrd="1" destOrd="0" presId="urn:microsoft.com/office/officeart/2008/layout/LinedList"/>
    <dgm:cxn modelId="{DFB6DF3E-E98F-42AA-A420-6CEC2E720958}" type="presParOf" srcId="{F377BF95-2104-4F9F-9231-94AD2402BBBD}" destId="{7FBD07C2-B9DE-4900-9CA9-94184D518A3F}" srcOrd="6" destOrd="0" presId="urn:microsoft.com/office/officeart/2008/layout/LinedList"/>
    <dgm:cxn modelId="{9F1AB8F5-D642-4E1D-89A5-792322C4A775}" type="presParOf" srcId="{F377BF95-2104-4F9F-9231-94AD2402BBBD}" destId="{9419A4EC-C287-4077-8108-BC74FE7D1DAC}" srcOrd="7" destOrd="0" presId="urn:microsoft.com/office/officeart/2008/layout/LinedList"/>
    <dgm:cxn modelId="{0DEC7374-478E-4DCC-AB87-2D5BBD9ABCFB}" type="presParOf" srcId="{9419A4EC-C287-4077-8108-BC74FE7D1DAC}" destId="{8625F472-DC72-4818-88B9-1F9EEA885FBC}" srcOrd="0" destOrd="0" presId="urn:microsoft.com/office/officeart/2008/layout/LinedList"/>
    <dgm:cxn modelId="{79E9E22A-5E01-46FF-9999-38D94A7AB931}" type="presParOf" srcId="{9419A4EC-C287-4077-8108-BC74FE7D1DAC}" destId="{D6659878-BAF9-4D7F-B522-E50A73D8DA41}" srcOrd="1" destOrd="0" presId="urn:microsoft.com/office/officeart/2008/layout/LinedList"/>
    <dgm:cxn modelId="{28B8B5BC-BA21-4091-81D6-768280D2DFD8}" type="presParOf" srcId="{F377BF95-2104-4F9F-9231-94AD2402BBBD}" destId="{ACAD6E6C-DCDB-4695-83FD-8EF3CC9F38B1}" srcOrd="8" destOrd="0" presId="urn:microsoft.com/office/officeart/2008/layout/LinedList"/>
    <dgm:cxn modelId="{66298784-270A-4463-B0A6-17F5B7A3806B}" type="presParOf" srcId="{F377BF95-2104-4F9F-9231-94AD2402BBBD}" destId="{7F839E6F-242E-4210-8080-3AF33E152B79}" srcOrd="9" destOrd="0" presId="urn:microsoft.com/office/officeart/2008/layout/LinedList"/>
    <dgm:cxn modelId="{1D6A24BE-8D1D-4AE6-9445-FCB7C676F9B6}" type="presParOf" srcId="{7F839E6F-242E-4210-8080-3AF33E152B79}" destId="{04694008-80FF-46B2-BBD8-636AA3504A6F}" srcOrd="0" destOrd="0" presId="urn:microsoft.com/office/officeart/2008/layout/LinedList"/>
    <dgm:cxn modelId="{DD19237C-B6C1-4A56-9005-4B3B77EA32C4}" type="presParOf" srcId="{7F839E6F-242E-4210-8080-3AF33E152B79}" destId="{64CB65F7-EBDE-42D5-91C8-CD18F5EA036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CB5EA0-381A-4402-96CA-41780AB0AC61}">
      <dsp:nvSpPr>
        <dsp:cNvPr id="0" name=""/>
        <dsp:cNvSpPr/>
      </dsp:nvSpPr>
      <dsp:spPr>
        <a:xfrm>
          <a:off x="0" y="349"/>
          <a:ext cx="60975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00B596-CDF2-4E25-A727-0ACD9A25036E}">
      <dsp:nvSpPr>
        <dsp:cNvPr id="0" name=""/>
        <dsp:cNvSpPr/>
      </dsp:nvSpPr>
      <dsp:spPr>
        <a:xfrm>
          <a:off x="0" y="349"/>
          <a:ext cx="6097554" cy="572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/>
            <a:t>Nom:Bohr</a:t>
          </a:r>
          <a:endParaRPr lang="en-US" sz="2000" kern="1200"/>
        </a:p>
      </dsp:txBody>
      <dsp:txXfrm>
        <a:off x="0" y="349"/>
        <a:ext cx="6097554" cy="572324"/>
      </dsp:txXfrm>
    </dsp:sp>
    <dsp:sp modelId="{94F03487-C820-449A-BCA8-5F5586E833E6}">
      <dsp:nvSpPr>
        <dsp:cNvPr id="0" name=""/>
        <dsp:cNvSpPr/>
      </dsp:nvSpPr>
      <dsp:spPr>
        <a:xfrm>
          <a:off x="0" y="572674"/>
          <a:ext cx="60975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A2253B-C9FF-4B20-B324-FFC5B4E6E133}">
      <dsp:nvSpPr>
        <dsp:cNvPr id="0" name=""/>
        <dsp:cNvSpPr/>
      </dsp:nvSpPr>
      <dsp:spPr>
        <a:xfrm>
          <a:off x="0" y="572674"/>
          <a:ext cx="6097554" cy="572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/>
            <a:t>Nom au complet: Niels Bohr</a:t>
          </a:r>
          <a:endParaRPr lang="en-US" sz="2000" kern="1200"/>
        </a:p>
      </dsp:txBody>
      <dsp:txXfrm>
        <a:off x="0" y="572674"/>
        <a:ext cx="6097554" cy="572324"/>
      </dsp:txXfrm>
    </dsp:sp>
    <dsp:sp modelId="{28FC0188-E7A0-4D87-8FE4-075C1518793E}">
      <dsp:nvSpPr>
        <dsp:cNvPr id="0" name=""/>
        <dsp:cNvSpPr/>
      </dsp:nvSpPr>
      <dsp:spPr>
        <a:xfrm>
          <a:off x="0" y="1144998"/>
          <a:ext cx="60975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9FAA84-0DA4-4666-A225-4EE49930211F}">
      <dsp:nvSpPr>
        <dsp:cNvPr id="0" name=""/>
        <dsp:cNvSpPr/>
      </dsp:nvSpPr>
      <dsp:spPr>
        <a:xfrm>
          <a:off x="0" y="1144998"/>
          <a:ext cx="6097554" cy="572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/>
            <a:t>Nationalité:Danois</a:t>
          </a:r>
          <a:endParaRPr lang="en-US" sz="2000" kern="1200"/>
        </a:p>
      </dsp:txBody>
      <dsp:txXfrm>
        <a:off x="0" y="1144998"/>
        <a:ext cx="6097554" cy="572324"/>
      </dsp:txXfrm>
    </dsp:sp>
    <dsp:sp modelId="{7FBD07C2-B9DE-4900-9CA9-94184D518A3F}">
      <dsp:nvSpPr>
        <dsp:cNvPr id="0" name=""/>
        <dsp:cNvSpPr/>
      </dsp:nvSpPr>
      <dsp:spPr>
        <a:xfrm>
          <a:off x="0" y="1717323"/>
          <a:ext cx="60975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25F472-DC72-4818-88B9-1F9EEA885FBC}">
      <dsp:nvSpPr>
        <dsp:cNvPr id="0" name=""/>
        <dsp:cNvSpPr/>
      </dsp:nvSpPr>
      <dsp:spPr>
        <a:xfrm>
          <a:off x="0" y="1717323"/>
          <a:ext cx="6097554" cy="572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/>
            <a:t>Période de temps:</a:t>
          </a:r>
          <a:r>
            <a:rPr lang="fr-CA" sz="2000" b="0" i="0" kern="1200"/>
            <a:t> 7 octobre 1885 a 18 novembre 1962</a:t>
          </a:r>
          <a:endParaRPr lang="en-US" sz="2000" kern="1200"/>
        </a:p>
      </dsp:txBody>
      <dsp:txXfrm>
        <a:off x="0" y="1717323"/>
        <a:ext cx="6097554" cy="572324"/>
      </dsp:txXfrm>
    </dsp:sp>
    <dsp:sp modelId="{ACAD6E6C-DCDB-4695-83FD-8EF3CC9F38B1}">
      <dsp:nvSpPr>
        <dsp:cNvPr id="0" name=""/>
        <dsp:cNvSpPr/>
      </dsp:nvSpPr>
      <dsp:spPr>
        <a:xfrm>
          <a:off x="0" y="2289647"/>
          <a:ext cx="60975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694008-80FF-46B2-BBD8-636AA3504A6F}">
      <dsp:nvSpPr>
        <dsp:cNvPr id="0" name=""/>
        <dsp:cNvSpPr/>
      </dsp:nvSpPr>
      <dsp:spPr>
        <a:xfrm>
          <a:off x="0" y="2289647"/>
          <a:ext cx="6097554" cy="572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/>
            <a:t>Découverte: Les électrons qui circule sur des orbitale.</a:t>
          </a:r>
          <a:endParaRPr lang="en-US" sz="2000" kern="1200"/>
        </a:p>
      </dsp:txBody>
      <dsp:txXfrm>
        <a:off x="0" y="2289647"/>
        <a:ext cx="6097554" cy="5723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6DD0CF-EE21-4A78-A1DA-57285B515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536E6F-6CB7-4D0B-93D3-1C7393D762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99BC73-2905-46A3-B2A4-67B0EF89B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6D6-8DED-4101-B835-82BB25785C26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DFF3C8-E803-4C72-BC07-19354D2C6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63F2587-82E8-44A8-9F9E-1A1CAD459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02AE-60F0-4C9D-8B8D-C5186E555E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7328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0397A8-561E-4165-B94E-E6B517E39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EB5B5CA-14EA-4016-8C21-8EA0429CA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FAB8AC-9B55-4280-AC33-2F6E09698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6D6-8DED-4101-B835-82BB25785C26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6C401B-2378-4804-BC33-3655EE659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EB7820-1FE5-40EA-B5BC-16C448D1B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02AE-60F0-4C9D-8B8D-C5186E555E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384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7DC65BC-555A-40BF-AF17-E697F672A6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54A72A-D110-4641-ABEA-08B5E6E4C5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D2192F-22D5-4965-9B89-AB4616097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6D6-8DED-4101-B835-82BB25785C26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274937-53B8-4157-9CD9-267C8FA3D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6333E0-A960-40BB-9AB8-1B2D30951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02AE-60F0-4C9D-8B8D-C5186E555E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47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865E38-CD89-40F6-A504-C4E0C09A3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B8EAAD-127D-4965-A7F9-873757A39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16AB73-6DFA-4194-A9A1-529BDA9A0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6D6-8DED-4101-B835-82BB25785C26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4F18B0-49FA-4459-98C4-BB5D3309B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337BA8-0654-47FC-A57B-34BE37080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02AE-60F0-4C9D-8B8D-C5186E555E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201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07F7B9-777B-4083-B4F5-F5F273E8B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DBDD6A-92B0-40C5-A418-EF48315EA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675E5F-9A5D-4169-9D88-BAA7FAED7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6D6-8DED-4101-B835-82BB25785C26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A86B59-57FA-4091-849B-A53CDA602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389120-325B-43A9-B0C7-7D8813E0E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02AE-60F0-4C9D-8B8D-C5186E555E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17727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E7981C-AED5-4ACB-B60A-0E2F6967A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46D815-AF36-479C-BE23-D6EC6E62C3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393EA0-5B7D-49BE-823C-69F78C7DD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DB2EAF-B7B6-4613-A969-2B22A5303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6D6-8DED-4101-B835-82BB25785C26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A532E0-8ECF-45D9-88F8-36F8A07F5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BC4DC7-8C81-4756-96B8-E2FB90E23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02AE-60F0-4C9D-8B8D-C5186E555E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371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FA0DF2-EABA-46AB-ACE1-B3D80F4FE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FF0F1F3-F48E-4515-B284-596731D4C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2591BC5-3C08-4C70-BBF5-7EC3C9A416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3DBC12D-33E2-42AC-A14D-0381763F4E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C3ACF41-4478-4A97-AA6C-B80672B8C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54069C-C468-439B-8255-B5C71D6C9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6D6-8DED-4101-B835-82BB25785C26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CAF1A13-7D8B-43E3-856A-93C898BC6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DAE722A-45A5-4E18-97B6-F3D1A0BFA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02AE-60F0-4C9D-8B8D-C5186E555E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8942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2650B4-45F0-48D0-A6A3-2AA1C0521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578C942-1BE8-417A-88CF-6E1337341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6D6-8DED-4101-B835-82BB25785C26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0A8180A-4AF8-4E83-8C1E-00CF33BCA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2586967-FF25-4385-9799-9EAA25BDA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02AE-60F0-4C9D-8B8D-C5186E555E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480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8BDB8E8-DA18-4B30-A753-B566AA357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6D6-8DED-4101-B835-82BB25785C26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32339B4-9553-410E-AE2C-8CCFB0359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D6A4F40-99D9-4E5C-9AD0-D98447373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02AE-60F0-4C9D-8B8D-C5186E555E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161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735066-B116-447B-A5A2-49F7CC5CB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1EF475-ED2E-43E7-9718-776079746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69C5BBC-70FF-455E-AD7F-312E8FDEF3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745DEC-E763-4C95-ADEC-0737BC9CC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6D6-8DED-4101-B835-82BB25785C26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734B3A7-7A03-43DA-BF44-B117A6690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5DD20B-8BB4-4F5F-A8E5-0B9CCFA07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02AE-60F0-4C9D-8B8D-C5186E555E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00374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9F79DD-D099-4446-B1CC-D8CD10AB4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9A4A867-1427-498A-91AE-03368C571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A886E0A-397D-4FFF-8829-1CC0DF5754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B5AD65-C4ED-46A4-A599-AA158FC16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6D6D6-8DED-4101-B835-82BB25785C26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86A19AC-B746-4103-9337-73B4035A2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7F7C6D-F4F1-4203-98BE-8CC827F3F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02AE-60F0-4C9D-8B8D-C5186E555E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863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146540-F61D-4BBD-97E9-32B680A42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DDA4B0-249F-431A-8870-097293E05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FBD111-1FB1-4042-9084-24E094968A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6D6D6-8DED-4101-B835-82BB25785C26}" type="datetimeFigureOut">
              <a:rPr lang="fr-CA" smtClean="0"/>
              <a:t>2022-01-07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68A09B-278B-4C36-A359-54880A26D8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EE66EA-B8AE-442C-BFE9-A4E986FA91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B02AE-60F0-4C9D-8B8D-C5186E555E6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503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jpe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 Danemark en bref | CCI France International">
            <a:extLst>
              <a:ext uri="{FF2B5EF4-FFF2-40B4-BE49-F238E27FC236}">
                <a16:creationId xmlns:a16="http://schemas.microsoft.com/office/drawing/2014/main" id="{409A56DC-9E93-490E-965A-1C56EC9C8D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6891" y="2493818"/>
            <a:ext cx="2460418" cy="1377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redit: Getty Images/Hulton Archive">
            <a:extLst>
              <a:ext uri="{FF2B5EF4-FFF2-40B4-BE49-F238E27FC236}">
                <a16:creationId xmlns:a16="http://schemas.microsoft.com/office/drawing/2014/main" id="{E03B6674-1838-466B-8A16-F98A4EA46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4627" y="2126701"/>
            <a:ext cx="1685299" cy="2202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iels Bohr — Wikipédia">
            <a:extLst>
              <a:ext uri="{FF2B5EF4-FFF2-40B4-BE49-F238E27FC236}">
                <a16:creationId xmlns:a16="http://schemas.microsoft.com/office/drawing/2014/main" id="{35D3FD17-B126-4B8C-B17C-34DEB8AC21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9361" y="4274155"/>
            <a:ext cx="20955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32" name="ZoneTexte 4">
            <a:extLst>
              <a:ext uri="{FF2B5EF4-FFF2-40B4-BE49-F238E27FC236}">
                <a16:creationId xmlns:a16="http://schemas.microsoft.com/office/drawing/2014/main" id="{601E9AF6-985C-44B3-9854-CA9751074522}"/>
              </a:ext>
            </a:extLst>
          </p:cNvPr>
          <p:cNvGraphicFramePr/>
          <p:nvPr/>
        </p:nvGraphicFramePr>
        <p:xfrm>
          <a:off x="124691" y="1812143"/>
          <a:ext cx="6097554" cy="2862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6" name="Picture 8" descr="Credit: Getty Images/Hulton Archive">
            <a:extLst>
              <a:ext uri="{FF2B5EF4-FFF2-40B4-BE49-F238E27FC236}">
                <a16:creationId xmlns:a16="http://schemas.microsoft.com/office/drawing/2014/main" id="{62AC8560-9C81-4906-8E92-2E15488F3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9825135" y="171639"/>
            <a:ext cx="1776574" cy="2322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4023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33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mpellerin75</dc:creator>
  <cp:lastModifiedBy>mpellerin75</cp:lastModifiedBy>
  <cp:revision>1</cp:revision>
  <dcterms:created xsi:type="dcterms:W3CDTF">2022-01-07T18:53:01Z</dcterms:created>
  <dcterms:modified xsi:type="dcterms:W3CDTF">2022-01-07T18:57:52Z</dcterms:modified>
</cp:coreProperties>
</file>