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059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427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381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96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879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380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667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258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047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665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090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30D4C-C767-40CF-9C26-6896F6B45B2B}" type="datetimeFigureOut">
              <a:rPr lang="fr-CA" smtClean="0"/>
              <a:t>2023-02-15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4A7F-CCF2-4963-8A13-238266B5C7D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354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99247" y="1096321"/>
            <a:ext cx="92085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Nom: Isaac Newton</a:t>
            </a:r>
          </a:p>
          <a:p>
            <a:endParaRPr lang="fr-CA" dirty="0" smtClean="0"/>
          </a:p>
          <a:p>
            <a:r>
              <a:rPr lang="fr-CA" dirty="0" smtClean="0"/>
              <a:t>Image:</a:t>
            </a:r>
          </a:p>
          <a:p>
            <a:endParaRPr lang="fr-CA" dirty="0"/>
          </a:p>
          <a:p>
            <a:endParaRPr lang="fr-CA" dirty="0" smtClean="0"/>
          </a:p>
          <a:p>
            <a:endParaRPr lang="fr-CA" dirty="0"/>
          </a:p>
          <a:p>
            <a:r>
              <a:rPr lang="fr-CA" dirty="0" smtClean="0"/>
              <a:t>Nationalité: Anglais</a:t>
            </a:r>
          </a:p>
          <a:p>
            <a:r>
              <a:rPr lang="fr-CA" dirty="0" smtClean="0"/>
              <a:t>Drapeau:</a:t>
            </a:r>
          </a:p>
          <a:p>
            <a:endParaRPr lang="fr-CA" dirty="0"/>
          </a:p>
          <a:p>
            <a:endParaRPr lang="fr-CA" dirty="0" smtClean="0"/>
          </a:p>
          <a:p>
            <a:r>
              <a:rPr lang="fr-CA" dirty="0" err="1" smtClean="0"/>
              <a:t>Periode</a:t>
            </a:r>
            <a:r>
              <a:rPr lang="fr-CA" dirty="0" smtClean="0"/>
              <a:t> de temps: 1643 - 1727</a:t>
            </a:r>
          </a:p>
          <a:p>
            <a:r>
              <a:rPr lang="fr-CA" dirty="0" err="1" smtClean="0"/>
              <a:t>Decouverte</a:t>
            </a:r>
            <a:r>
              <a:rPr lang="fr-CA" dirty="0" smtClean="0"/>
              <a:t> : Gravitation universelle</a:t>
            </a:r>
          </a:p>
        </p:txBody>
      </p:sp>
      <p:pic>
        <p:nvPicPr>
          <p:cNvPr id="1026" name="Picture 2" descr="Isaac Newton - Quotes, Facts &amp; Law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583" y="1449017"/>
            <a:ext cx="1061798" cy="106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u Royaume-Uni —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057" y="3061578"/>
            <a:ext cx="1031810" cy="619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3514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2023-02-15T20:43:30Z</dcterms:created>
  <dcterms:modified xsi:type="dcterms:W3CDTF">2023-02-15T20:43:43Z</dcterms:modified>
</cp:coreProperties>
</file>