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5FED2A-6A17-4374-8065-E34BC731CB2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67ABB385-F707-469A-BC0A-9E040612CD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DC49CF10-6D31-496F-90F6-239A8DC9C551}"/>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49A65528-6335-49C2-B87B-50590D6581C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C6851F0-FED8-4291-B659-FD8CE0F78320}"/>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235874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293A82-E3EB-4CA6-A3A0-5AEFF54DC218}"/>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8F847249-C258-4C4E-8121-F5F07FEA7FF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AE65A86B-509A-4322-A475-D5EB0B4F122B}"/>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437D886A-3D76-4198-A66A-BF55B42A73F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C63E320-BCF5-46E7-A3F3-E1DA97BAE596}"/>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1703652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8CA7410-B32C-4909-B5AC-A7E2826173B7}"/>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B14DDA2-8593-4C9F-9656-2DE831FDF8A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7B31A3B3-7EBC-4AD4-AA04-CFB2B2695824}"/>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CB0051EA-193E-4ABB-AF06-347715EAFF0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28EEACD-CD6F-4174-AD8E-DCD475343EBA}"/>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426136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BADFBF-DCFA-48ED-AD99-78B00FC3942B}"/>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4D521971-4879-471B-A59E-5B30E1BB939A}"/>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110B8C7-4BC2-4B51-A8FA-E1A1C7B6E0B5}"/>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6D493E65-C72A-499C-B17F-4D6223E0339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6E98B74-6E61-4748-ACC9-5FFCCDC5F0EE}"/>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389353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F68B39-D813-4160-B4E6-6C89862847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69CC3611-537A-40D2-8978-84EF6D18D7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3E53076-995D-4B77-BC5B-B7445D389CFF}"/>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108549C2-0DE3-424A-A80C-B3EC22C8C1A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0E5A396-D4D4-4E88-B182-9A48FF17CA95}"/>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325097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66EACE-C994-4C76-B0C1-513680EF57F1}"/>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B6D8FF78-C223-4F17-9B3D-4EC369E52561}"/>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C04A2DE2-D0CB-47CB-93A0-327317AFC2CC}"/>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BF23C86B-3816-4763-B978-889128682E8F}"/>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463519A0-F268-4BFF-BDD3-72CF0A5F7B7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2A8FB90-F315-4F3B-AE63-17AF73DA174D}"/>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2501637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CA0BD-A5D3-4F3D-8314-B79F1C6FDC83}"/>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01B46945-4BAA-4264-8A3C-6467AB43FA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F79DF4C-FF1E-4AB8-A871-C4DCE71A17C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F38F9202-83DB-4744-9B4E-4232FCB73B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9010D15F-63B4-4E7E-A4E2-B286161F93B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95E38208-6939-44ED-92C7-C8BAC5418B03}"/>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8" name="Espace réservé du pied de page 7">
            <a:extLst>
              <a:ext uri="{FF2B5EF4-FFF2-40B4-BE49-F238E27FC236}">
                <a16:creationId xmlns:a16="http://schemas.microsoft.com/office/drawing/2014/main" id="{947B9B59-C0AF-4623-991E-2C83EB4E10D8}"/>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D5FA3D03-8952-40E5-90F7-24A028EA8A73}"/>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29867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12F340-CE0C-497F-9D82-54E6B2B79475}"/>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49477EEF-8DDF-444A-A7C2-02863035E6FA}"/>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4" name="Espace réservé du pied de page 3">
            <a:extLst>
              <a:ext uri="{FF2B5EF4-FFF2-40B4-BE49-F238E27FC236}">
                <a16:creationId xmlns:a16="http://schemas.microsoft.com/office/drawing/2014/main" id="{EBDF95B6-B648-4DEA-8B5B-F9132FD0DAA6}"/>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ACC90093-6FD5-4857-8ED5-DABD58951CFF}"/>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106627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D204081-6006-4F12-AAEB-EF7CB286CA8D}"/>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3" name="Espace réservé du pied de page 2">
            <a:extLst>
              <a:ext uri="{FF2B5EF4-FFF2-40B4-BE49-F238E27FC236}">
                <a16:creationId xmlns:a16="http://schemas.microsoft.com/office/drawing/2014/main" id="{F211B61C-4C12-4650-A71A-5FC20ADF791F}"/>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D6D40A24-0041-4317-A1A8-F5DB0366C901}"/>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3267314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FE3E65-A24F-4D9D-A65C-6152D5251F2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2EC0ADCA-4855-40EA-9767-4E798E5540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E8E8A7C1-5473-4F74-9747-97DFD34CD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207434E-4DBC-4B88-9864-2B135791513B}"/>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A232C449-63A2-45FA-83F8-26EB38CA827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D62B932-5F5F-4178-8E70-526017505B7D}"/>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2630096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FDFB35-E717-4F89-A83F-FBA6D325C3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DE6EFC10-2693-4B11-9625-13885C4849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565CDA5-1340-4697-B796-A9F42D94A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B457F2A-B4ED-44AA-BF31-494D8715AE45}"/>
              </a:ext>
            </a:extLst>
          </p:cNvPr>
          <p:cNvSpPr>
            <a:spLocks noGrp="1"/>
          </p:cNvSpPr>
          <p:nvPr>
            <p:ph type="dt" sz="half" idx="10"/>
          </p:nvPr>
        </p:nvSpPr>
        <p:spPr/>
        <p:txBody>
          <a:bodyPr/>
          <a:lstStyle/>
          <a:p>
            <a:fld id="{1BB3237B-A594-47E1-AB5F-E45882A9285C}"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2A938AC8-EDBF-4E68-BB12-B9F824A3FE57}"/>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12883D3-638C-4902-ADCD-320F58BF0063}"/>
              </a:ext>
            </a:extLst>
          </p:cNvPr>
          <p:cNvSpPr>
            <a:spLocks noGrp="1"/>
          </p:cNvSpPr>
          <p:nvPr>
            <p:ph type="sldNum" sz="quarter" idx="12"/>
          </p:nvPr>
        </p:nvSpPr>
        <p:spPr/>
        <p:txBody>
          <a:bodyPr/>
          <a:lstStyle/>
          <a:p>
            <a:fld id="{8E93598D-8E0D-4ECC-908F-02E3B979670B}" type="slidenum">
              <a:rPr lang="fr-CA" smtClean="0"/>
              <a:t>‹N°›</a:t>
            </a:fld>
            <a:endParaRPr lang="fr-CA"/>
          </a:p>
        </p:txBody>
      </p:sp>
    </p:spTree>
    <p:extLst>
      <p:ext uri="{BB962C8B-B14F-4D97-AF65-F5344CB8AC3E}">
        <p14:creationId xmlns:p14="http://schemas.microsoft.com/office/powerpoint/2010/main" val="308320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5FAC11C-E7FA-4914-9D27-96999CFDBC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39E7ACBC-6A54-4748-BBFE-5081F46700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5C51F23-0F1B-44FB-9AA8-A4AA19CEC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3237B-A594-47E1-AB5F-E45882A9285C}"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5D730A78-8F46-4913-B275-24DD2806B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F38C8CA5-AE40-42CE-BF0C-575521CC7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3598D-8E0D-4ECC-908F-02E3B979670B}" type="slidenum">
              <a:rPr lang="fr-CA" smtClean="0"/>
              <a:t>‹N°›</a:t>
            </a:fld>
            <a:endParaRPr lang="fr-CA"/>
          </a:p>
        </p:txBody>
      </p:sp>
    </p:spTree>
    <p:extLst>
      <p:ext uri="{BB962C8B-B14F-4D97-AF65-F5344CB8AC3E}">
        <p14:creationId xmlns:p14="http://schemas.microsoft.com/office/powerpoint/2010/main" val="85610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r.wikipedia.org/wiki/Diophante_d%27Alexandrie" TargetMode="External"/><Relationship Id="rId2" Type="http://schemas.openxmlformats.org/officeDocument/2006/relationships/hyperlink" Target="https://fr.wikipedia.org/wiki/Math%C3%A9matiques"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fr.wikipedia.org/wiki/Claude_Ptol%C3%A9m%C3%A9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E04F676A-DD52-4956-9A8D-13833127861B}"/>
              </a:ext>
            </a:extLst>
          </p:cNvPr>
          <p:cNvSpPr txBox="1"/>
          <p:nvPr/>
        </p:nvSpPr>
        <p:spPr>
          <a:xfrm>
            <a:off x="303230" y="710006"/>
            <a:ext cx="10400629" cy="4247317"/>
          </a:xfrm>
          <a:prstGeom prst="rect">
            <a:avLst/>
          </a:prstGeom>
          <a:noFill/>
        </p:spPr>
        <p:txBody>
          <a:bodyPr wrap="square" rtlCol="0">
            <a:spAutoFit/>
          </a:bodyPr>
          <a:lstStyle/>
          <a:p>
            <a:r>
              <a:rPr lang="fr-CA" b="1" dirty="0"/>
              <a:t>Nom</a:t>
            </a:r>
            <a:r>
              <a:rPr lang="fr-CA" dirty="0"/>
              <a:t>: </a:t>
            </a:r>
            <a:r>
              <a:rPr lang="fr-CA" dirty="0" err="1"/>
              <a:t>Hypathie</a:t>
            </a:r>
            <a:r>
              <a:rPr lang="fr-CA" dirty="0"/>
              <a:t>   (esprit critique)</a:t>
            </a:r>
          </a:p>
          <a:p>
            <a:endParaRPr lang="fr-CA" dirty="0"/>
          </a:p>
          <a:p>
            <a:endParaRPr lang="fr-CA" dirty="0"/>
          </a:p>
          <a:p>
            <a:endParaRPr lang="fr-CA" dirty="0"/>
          </a:p>
          <a:p>
            <a:endParaRPr lang="fr-CA" dirty="0"/>
          </a:p>
          <a:p>
            <a:endParaRPr lang="fr-CA" dirty="0"/>
          </a:p>
          <a:p>
            <a:r>
              <a:rPr lang="fr-CA" b="1" dirty="0"/>
              <a:t>Nom </a:t>
            </a:r>
            <a:r>
              <a:rPr lang="fr-CA" b="1" dirty="0" err="1"/>
              <a:t>père</a:t>
            </a:r>
            <a:r>
              <a:rPr lang="fr-CA" dirty="0" err="1"/>
              <a:t>:Théon</a:t>
            </a:r>
            <a:r>
              <a:rPr lang="fr-CA" dirty="0"/>
              <a:t> d'Alexandrie</a:t>
            </a:r>
          </a:p>
          <a:p>
            <a:r>
              <a:rPr lang="fr-CA" b="1" dirty="0"/>
              <a:t>Fonctions</a:t>
            </a:r>
            <a:r>
              <a:rPr lang="fr-CA" dirty="0"/>
              <a:t>: éditeur et commentateur de textes </a:t>
            </a:r>
            <a:r>
              <a:rPr lang="fr-CA" u="sng" dirty="0">
                <a:hlinkClick r:id="rId2"/>
              </a:rPr>
              <a:t>mathématiques</a:t>
            </a:r>
            <a:endParaRPr lang="fr-CA" u="sng" dirty="0"/>
          </a:p>
          <a:p>
            <a:r>
              <a:rPr lang="fr-CA" b="1" dirty="0"/>
              <a:t>Période de temps</a:t>
            </a:r>
            <a:r>
              <a:rPr lang="fr-CA" dirty="0"/>
              <a:t>: -335 et -400</a:t>
            </a:r>
          </a:p>
          <a:p>
            <a:r>
              <a:rPr lang="fr-CA" b="1" dirty="0"/>
              <a:t>Localité</a:t>
            </a:r>
            <a:r>
              <a:rPr lang="fr-CA" dirty="0"/>
              <a:t>: Alexandrie</a:t>
            </a:r>
          </a:p>
          <a:p>
            <a:endParaRPr lang="fr-CA" dirty="0"/>
          </a:p>
          <a:p>
            <a:r>
              <a:rPr lang="fr-CA" dirty="0"/>
              <a:t>Elle enseigne, elle vulgarise les sciences</a:t>
            </a:r>
          </a:p>
          <a:p>
            <a:r>
              <a:rPr lang="fr-CA" dirty="0"/>
              <a:t>3 prédécesseur: </a:t>
            </a:r>
            <a:r>
              <a:rPr lang="fr-CA" dirty="0">
                <a:hlinkClick r:id="rId3"/>
              </a:rPr>
              <a:t>Diophante</a:t>
            </a:r>
            <a:r>
              <a:rPr lang="fr-CA" dirty="0"/>
              <a:t>, </a:t>
            </a:r>
            <a:r>
              <a:rPr lang="fr-CA" dirty="0">
                <a:hlinkClick r:id="rId4"/>
              </a:rPr>
              <a:t>Ptolémée</a:t>
            </a:r>
            <a:r>
              <a:rPr lang="fr-CA" dirty="0"/>
              <a:t>, Plotin</a:t>
            </a:r>
          </a:p>
          <a:p>
            <a:endParaRPr lang="fr-CA" dirty="0"/>
          </a:p>
          <a:p>
            <a:r>
              <a:rPr lang="fr-CA" dirty="0"/>
              <a:t>Elle est considéré comme une sorcière</a:t>
            </a:r>
          </a:p>
        </p:txBody>
      </p:sp>
      <p:pic>
        <p:nvPicPr>
          <p:cNvPr id="1026" name="Picture 2" descr="Hypatia">
            <a:extLst>
              <a:ext uri="{FF2B5EF4-FFF2-40B4-BE49-F238E27FC236}">
                <a16:creationId xmlns:a16="http://schemas.microsoft.com/office/drawing/2014/main" id="{DCE8C721-90E1-4574-B3F4-1747E0D1B4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6768" y="1111611"/>
            <a:ext cx="1423218" cy="1760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92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03EE5B-0590-474A-AFAA-E7C59CBDEC7A}"/>
              </a:ext>
            </a:extLst>
          </p:cNvPr>
          <p:cNvSpPr>
            <a:spLocks noGrp="1"/>
          </p:cNvSpPr>
          <p:nvPr>
            <p:ph type="title"/>
          </p:nvPr>
        </p:nvSpPr>
        <p:spPr/>
        <p:txBody>
          <a:bodyPr/>
          <a:lstStyle/>
          <a:p>
            <a:r>
              <a:rPr lang="fr-CA" dirty="0"/>
              <a:t>Citation</a:t>
            </a:r>
          </a:p>
        </p:txBody>
      </p:sp>
      <p:sp>
        <p:nvSpPr>
          <p:cNvPr id="3" name="Espace réservé du contenu 2">
            <a:extLst>
              <a:ext uri="{FF2B5EF4-FFF2-40B4-BE49-F238E27FC236}">
                <a16:creationId xmlns:a16="http://schemas.microsoft.com/office/drawing/2014/main" id="{FBF93172-E1D5-4169-AF46-690F9ECE5BFE}"/>
              </a:ext>
            </a:extLst>
          </p:cNvPr>
          <p:cNvSpPr>
            <a:spLocks noGrp="1"/>
          </p:cNvSpPr>
          <p:nvPr>
            <p:ph idx="1"/>
          </p:nvPr>
        </p:nvSpPr>
        <p:spPr>
          <a:xfrm>
            <a:off x="838200" y="1215614"/>
            <a:ext cx="10515600" cy="5733825"/>
          </a:xfrm>
        </p:spPr>
        <p:txBody>
          <a:bodyPr>
            <a:normAutofit/>
          </a:bodyPr>
          <a:lstStyle/>
          <a:p>
            <a:r>
              <a:rPr lang="fr-CA" sz="2000" dirty="0"/>
              <a:t>Défendez votre droit de penser, car même penser de manière erronée vaut mieux que ne pas penser</a:t>
            </a:r>
          </a:p>
          <a:p>
            <a:r>
              <a:rPr lang="fr-CA" sz="2000" dirty="0"/>
              <a:t>Toutes les religions formelles sont fallacieuses et ne devraient pas être acceptées par respect pour soi-même</a:t>
            </a:r>
          </a:p>
          <a:p>
            <a:r>
              <a:rPr lang="fr-CA" sz="2000" dirty="0"/>
              <a:t>Comprendre les choses qui nous entourent est la meilleure préparation pour comprendre les choses qui se trouvent au-delà</a:t>
            </a:r>
          </a:p>
          <a:p>
            <a:r>
              <a:rPr lang="fr-CA" sz="2000" dirty="0"/>
              <a:t>Dieu créa l'homme comme un animal social, avec une inclinaison et sous la nécessité de vivre avec les êtres de leur propre espèce, et a également doté de la langue, être le grand instrument et lien commun la société</a:t>
            </a:r>
          </a:p>
          <a:p>
            <a:r>
              <a:rPr lang="fr-CA" sz="2000" dirty="0"/>
              <a:t>La vie est croissance et plus nous voyageons, plus nous pouvons comprendre la vérité. Comprendre les choses qui nous entourent est la meilleure préparation pour comprendre les choses qui se trouvent au  </a:t>
            </a:r>
            <a:r>
              <a:rPr lang="fr-CA" sz="2000"/>
              <a:t>dela</a:t>
            </a:r>
            <a:endParaRPr lang="fr-CA" sz="2000" dirty="0"/>
          </a:p>
        </p:txBody>
      </p:sp>
    </p:spTree>
    <p:extLst>
      <p:ext uri="{BB962C8B-B14F-4D97-AF65-F5344CB8AC3E}">
        <p14:creationId xmlns:p14="http://schemas.microsoft.com/office/powerpoint/2010/main" val="27638401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186</Words>
  <Application>Microsoft Office PowerPoint</Application>
  <PresentationFormat>Grand écran</PresentationFormat>
  <Paragraphs>21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Citation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CSBE</dc:creator>
  <cp:lastModifiedBy>CSBE</cp:lastModifiedBy>
  <cp:revision>4</cp:revision>
  <dcterms:created xsi:type="dcterms:W3CDTF">2022-04-01T14:18:33Z</dcterms:created>
  <dcterms:modified xsi:type="dcterms:W3CDTF">2022-04-01T15:04:41Z</dcterms:modified>
</cp:coreProperties>
</file>