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1EA959-78EB-49A6-9C95-36209DA4F772}" v="231" dt="2021-10-19T19:22:25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pellerin75" userId="S::mpellerin75@scol.qc.ca::7a2186d1-c680-476d-8860-5d581ac1558a" providerId="AD" clId="Web-{3F1EA959-78EB-49A6-9C95-36209DA4F772}"/>
    <pc:docChg chg="modSld">
      <pc:chgData name="mpellerin75" userId="S::mpellerin75@scol.qc.ca::7a2186d1-c680-476d-8860-5d581ac1558a" providerId="AD" clId="Web-{3F1EA959-78EB-49A6-9C95-36209DA4F772}" dt="2021-10-19T19:22:25.411" v="158" actId="14100"/>
      <pc:docMkLst>
        <pc:docMk/>
      </pc:docMkLst>
      <pc:sldChg chg="addSp delSp modSp">
        <pc:chgData name="mpellerin75" userId="S::mpellerin75@scol.qc.ca::7a2186d1-c680-476d-8860-5d581ac1558a" providerId="AD" clId="Web-{3F1EA959-78EB-49A6-9C95-36209DA4F772}" dt="2021-10-19T19:22:25.411" v="158" actId="14100"/>
        <pc:sldMkLst>
          <pc:docMk/>
          <pc:sldMk cId="3784089036" sldId="256"/>
        </pc:sldMkLst>
        <pc:spChg chg="del">
          <ac:chgData name="mpellerin75" userId="S::mpellerin75@scol.qc.ca::7a2186d1-c680-476d-8860-5d581ac1558a" providerId="AD" clId="Web-{3F1EA959-78EB-49A6-9C95-36209DA4F772}" dt="2021-10-19T19:09:13.547" v="0"/>
          <ac:spMkLst>
            <pc:docMk/>
            <pc:sldMk cId="3784089036" sldId="256"/>
            <ac:spMk id="2" creationId="{00000000-0000-0000-0000-000000000000}"/>
          </ac:spMkLst>
        </pc:spChg>
        <pc:spChg chg="del">
          <ac:chgData name="mpellerin75" userId="S::mpellerin75@scol.qc.ca::7a2186d1-c680-476d-8860-5d581ac1558a" providerId="AD" clId="Web-{3F1EA959-78EB-49A6-9C95-36209DA4F772}" dt="2021-10-19T19:09:15.907" v="1"/>
          <ac:spMkLst>
            <pc:docMk/>
            <pc:sldMk cId="3784089036" sldId="256"/>
            <ac:spMk id="3" creationId="{00000000-0000-0000-0000-000000000000}"/>
          </ac:spMkLst>
        </pc:spChg>
        <pc:spChg chg="add mod">
          <ac:chgData name="mpellerin75" userId="S::mpellerin75@scol.qc.ca::7a2186d1-c680-476d-8860-5d581ac1558a" providerId="AD" clId="Web-{3F1EA959-78EB-49A6-9C95-36209DA4F772}" dt="2021-10-19T19:12:58.182" v="35" actId="1076"/>
          <ac:spMkLst>
            <pc:docMk/>
            <pc:sldMk cId="3784089036" sldId="256"/>
            <ac:spMk id="4" creationId="{1C6B38AD-0D39-472C-8D49-E2AAAB1093EE}"/>
          </ac:spMkLst>
        </pc:spChg>
        <pc:spChg chg="add mod">
          <ac:chgData name="mpellerin75" userId="S::mpellerin75@scol.qc.ca::7a2186d1-c680-476d-8860-5d581ac1558a" providerId="AD" clId="Web-{3F1EA959-78EB-49A6-9C95-36209DA4F772}" dt="2021-10-19T19:14:12.389" v="54" actId="20577"/>
          <ac:spMkLst>
            <pc:docMk/>
            <pc:sldMk cId="3784089036" sldId="256"/>
            <ac:spMk id="5" creationId="{59E78C9C-765B-47DD-A393-C5D4BC96AA77}"/>
          </ac:spMkLst>
        </pc:spChg>
        <pc:spChg chg="add mod">
          <ac:chgData name="mpellerin75" userId="S::mpellerin75@scol.qc.ca::7a2186d1-c680-476d-8860-5d581ac1558a" providerId="AD" clId="Web-{3F1EA959-78EB-49A6-9C95-36209DA4F772}" dt="2021-10-19T19:16:55.302" v="87" actId="14100"/>
          <ac:spMkLst>
            <pc:docMk/>
            <pc:sldMk cId="3784089036" sldId="256"/>
            <ac:spMk id="6" creationId="{7AC7ECEA-0F37-4BD9-8AA6-E034E9CCF1D2}"/>
          </ac:spMkLst>
        </pc:spChg>
        <pc:spChg chg="add del mod">
          <ac:chgData name="mpellerin75" userId="S::mpellerin75@scol.qc.ca::7a2186d1-c680-476d-8860-5d581ac1558a" providerId="AD" clId="Web-{3F1EA959-78EB-49A6-9C95-36209DA4F772}" dt="2021-10-19T19:20:41.500" v="138"/>
          <ac:spMkLst>
            <pc:docMk/>
            <pc:sldMk cId="3784089036" sldId="256"/>
            <ac:spMk id="27" creationId="{F291659D-C5DC-4059-82C8-0A67A9796346}"/>
          </ac:spMkLst>
        </pc:spChg>
        <pc:spChg chg="add del">
          <ac:chgData name="mpellerin75" userId="S::mpellerin75@scol.qc.ca::7a2186d1-c680-476d-8860-5d581ac1558a" providerId="AD" clId="Web-{3F1EA959-78EB-49A6-9C95-36209DA4F772}" dt="2021-10-19T19:20:55.126" v="140"/>
          <ac:spMkLst>
            <pc:docMk/>
            <pc:sldMk cId="3784089036" sldId="256"/>
            <ac:spMk id="29" creationId="{126602FF-3539-4F64-9C95-7F74F42AC2B4}"/>
          </ac:spMkLst>
        </pc:spChg>
        <pc:picChg chg="add del mod">
          <ac:chgData name="mpellerin75" userId="S::mpellerin75@scol.qc.ca::7a2186d1-c680-476d-8860-5d581ac1558a" providerId="AD" clId="Web-{3F1EA959-78EB-49A6-9C95-36209DA4F772}" dt="2021-10-19T19:18:33.807" v="90"/>
          <ac:picMkLst>
            <pc:docMk/>
            <pc:sldMk cId="3784089036" sldId="256"/>
            <ac:picMk id="7" creationId="{4266E4BA-041F-412E-B62B-E6538F0E20FB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51.292" v="129"/>
          <ac:picMkLst>
            <pc:docMk/>
            <pc:sldMk cId="3784089036" sldId="256"/>
            <ac:picMk id="8" creationId="{FE8799D9-2236-4A90-B9DB-7691BEAD2F1C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51.058" v="128"/>
          <ac:picMkLst>
            <pc:docMk/>
            <pc:sldMk cId="3784089036" sldId="256"/>
            <ac:picMk id="9" creationId="{9EA789A7-DCE6-470A-A637-7CBECA866CAC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50.714" v="127"/>
          <ac:picMkLst>
            <pc:docMk/>
            <pc:sldMk cId="3784089036" sldId="256"/>
            <ac:picMk id="10" creationId="{FF58C995-1BE4-4273-9051-8B4942517DE4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50.636" v="126"/>
          <ac:picMkLst>
            <pc:docMk/>
            <pc:sldMk cId="3784089036" sldId="256"/>
            <ac:picMk id="11" creationId="{4AF95997-D9BF-492A-B34D-83C2C7026949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50.292" v="125"/>
          <ac:picMkLst>
            <pc:docMk/>
            <pc:sldMk cId="3784089036" sldId="256"/>
            <ac:picMk id="12" creationId="{55D83E75-6ED8-46D8-BD4C-A7A2CBAA1A22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50.230" v="124"/>
          <ac:picMkLst>
            <pc:docMk/>
            <pc:sldMk cId="3784089036" sldId="256"/>
            <ac:picMk id="13" creationId="{37C8F668-9B7A-43F9-83DD-C1CEBF9F915C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49.917" v="122"/>
          <ac:picMkLst>
            <pc:docMk/>
            <pc:sldMk cId="3784089036" sldId="256"/>
            <ac:picMk id="14" creationId="{2C801459-E92A-4177-8DA6-E0A237E1B7EC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49.730" v="121"/>
          <ac:picMkLst>
            <pc:docMk/>
            <pc:sldMk cId="3784089036" sldId="256"/>
            <ac:picMk id="15" creationId="{C860F29A-4EE7-4BDC-9E6B-E59F40ED31A3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49.448" v="120"/>
          <ac:picMkLst>
            <pc:docMk/>
            <pc:sldMk cId="3784089036" sldId="256"/>
            <ac:picMk id="16" creationId="{C8152AC9-39DB-4C11-B146-E1DD7D0E21E4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49.183" v="119"/>
          <ac:picMkLst>
            <pc:docMk/>
            <pc:sldMk cId="3784089036" sldId="256"/>
            <ac:picMk id="17" creationId="{C5D57B44-93C1-43D7-85B6-FADA99411E35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48.979" v="118"/>
          <ac:picMkLst>
            <pc:docMk/>
            <pc:sldMk cId="3784089036" sldId="256"/>
            <ac:picMk id="18" creationId="{3C2CBD8C-008B-45E3-A2DA-33DE1BEF6977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48.823" v="117"/>
          <ac:picMkLst>
            <pc:docMk/>
            <pc:sldMk cId="3784089036" sldId="256"/>
            <ac:picMk id="19" creationId="{0D3E328B-D751-49CE-9B26-C3E01AC6A66A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48.667" v="116"/>
          <ac:picMkLst>
            <pc:docMk/>
            <pc:sldMk cId="3784089036" sldId="256"/>
            <ac:picMk id="20" creationId="{D8AF7312-8C6F-4801-B6D7-911E968EC042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48.417" v="115"/>
          <ac:picMkLst>
            <pc:docMk/>
            <pc:sldMk cId="3784089036" sldId="256"/>
            <ac:picMk id="21" creationId="{21FC8774-995B-450D-834F-DFF4FB83A957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48.276" v="114"/>
          <ac:picMkLst>
            <pc:docMk/>
            <pc:sldMk cId="3784089036" sldId="256"/>
            <ac:picMk id="22" creationId="{3E1FFB74-0793-41D1-A3BC-C1523C8DFE47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47.995" v="113"/>
          <ac:picMkLst>
            <pc:docMk/>
            <pc:sldMk cId="3784089036" sldId="256"/>
            <ac:picMk id="23" creationId="{478B3978-5FC1-4FC0-A1E2-14D2700E59F8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47.620" v="112"/>
          <ac:picMkLst>
            <pc:docMk/>
            <pc:sldMk cId="3784089036" sldId="256"/>
            <ac:picMk id="24" creationId="{D4DE18B2-7E49-46A1-968D-19CDDB45288B}"/>
          </ac:picMkLst>
        </pc:picChg>
        <pc:picChg chg="add del mod">
          <ac:chgData name="mpellerin75" userId="S::mpellerin75@scol.qc.ca::7a2186d1-c680-476d-8860-5d581ac1558a" providerId="AD" clId="Web-{3F1EA959-78EB-49A6-9C95-36209DA4F772}" dt="2021-10-19T19:18:47.276" v="111"/>
          <ac:picMkLst>
            <pc:docMk/>
            <pc:sldMk cId="3784089036" sldId="256"/>
            <ac:picMk id="25" creationId="{C7C68F57-E7BA-4A33-9B01-43A49BF860A4}"/>
          </ac:picMkLst>
        </pc:picChg>
        <pc:picChg chg="add mod">
          <ac:chgData name="mpellerin75" userId="S::mpellerin75@scol.qc.ca::7a2186d1-c680-476d-8860-5d581ac1558a" providerId="AD" clId="Web-{3F1EA959-78EB-49A6-9C95-36209DA4F772}" dt="2021-10-19T19:18:56.761" v="130" actId="1076"/>
          <ac:picMkLst>
            <pc:docMk/>
            <pc:sldMk cId="3784089036" sldId="256"/>
            <ac:picMk id="26" creationId="{17171FEB-F8C2-4C44-8F9E-ABFC97114605}"/>
          </ac:picMkLst>
        </pc:picChg>
        <pc:picChg chg="add mod">
          <ac:chgData name="mpellerin75" userId="S::mpellerin75@scol.qc.ca::7a2186d1-c680-476d-8860-5d581ac1558a" providerId="AD" clId="Web-{3F1EA959-78EB-49A6-9C95-36209DA4F772}" dt="2021-10-19T19:20:36.391" v="136" actId="1076"/>
          <ac:picMkLst>
            <pc:docMk/>
            <pc:sldMk cId="3784089036" sldId="256"/>
            <ac:picMk id="28" creationId="{AAE70CB5-52B8-42F2-827A-92D7B1421318}"/>
          </ac:picMkLst>
        </pc:picChg>
        <pc:picChg chg="add mod">
          <ac:chgData name="mpellerin75" userId="S::mpellerin75@scol.qc.ca::7a2186d1-c680-476d-8860-5d581ac1558a" providerId="AD" clId="Web-{3F1EA959-78EB-49A6-9C95-36209DA4F772}" dt="2021-10-19T19:21:31.643" v="144" actId="1076"/>
          <ac:picMkLst>
            <pc:docMk/>
            <pc:sldMk cId="3784089036" sldId="256"/>
            <ac:picMk id="30" creationId="{90369F86-0915-4E13-8726-F3CA5A8A3DE7}"/>
          </ac:picMkLst>
        </pc:picChg>
        <pc:picChg chg="add mod">
          <ac:chgData name="mpellerin75" userId="S::mpellerin75@scol.qc.ca::7a2186d1-c680-476d-8860-5d581ac1558a" providerId="AD" clId="Web-{3F1EA959-78EB-49A6-9C95-36209DA4F772}" dt="2021-10-19T19:22:25.411" v="158" actId="14100"/>
          <ac:picMkLst>
            <pc:docMk/>
            <pc:sldMk cId="3784089036" sldId="256"/>
            <ac:picMk id="31" creationId="{9FE8DBA8-B58F-47A0-8D82-A831807D81D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C6B38AD-0D39-472C-8D49-E2AAAB1093EE}"/>
              </a:ext>
            </a:extLst>
          </p:cNvPr>
          <p:cNvSpPr txBox="1"/>
          <p:nvPr/>
        </p:nvSpPr>
        <p:spPr>
          <a:xfrm>
            <a:off x="4724400" y="-5751"/>
            <a:ext cx="274320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6000" dirty="0"/>
              <a:t>Euclide</a:t>
            </a:r>
            <a:endParaRPr lang="fr-FR" sz="6000" dirty="0">
              <a:cs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9E78C9C-765B-47DD-A393-C5D4BC96AA77}"/>
              </a:ext>
            </a:extLst>
          </p:cNvPr>
          <p:cNvSpPr txBox="1"/>
          <p:nvPr/>
        </p:nvSpPr>
        <p:spPr>
          <a:xfrm>
            <a:off x="237766" y="1718633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400" dirty="0"/>
              <a:t>Nationalité: Grec</a:t>
            </a:r>
            <a:endParaRPr lang="fr-FR" sz="2400">
              <a:cs typeface="Calibri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AC7ECEA-0F37-4BD9-8AA6-E034E9CCF1D2}"/>
              </a:ext>
            </a:extLst>
          </p:cNvPr>
          <p:cNvSpPr txBox="1"/>
          <p:nvPr/>
        </p:nvSpPr>
        <p:spPr>
          <a:xfrm>
            <a:off x="236867" y="2307207"/>
            <a:ext cx="543176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400" dirty="0"/>
              <a:t>Période de temps: 300 av. J.C</a:t>
            </a:r>
            <a:endParaRPr lang="fr-FR" sz="2400">
              <a:cs typeface="Calibri"/>
            </a:endParaRPr>
          </a:p>
        </p:txBody>
      </p:sp>
      <p:pic>
        <p:nvPicPr>
          <p:cNvPr id="26" name="Image 26" descr="Une image contenant carte&#10;&#10;Description générée automatiquement">
            <a:extLst>
              <a:ext uri="{FF2B5EF4-FFF2-40B4-BE49-F238E27FC236}">
                <a16:creationId xmlns:a16="http://schemas.microsoft.com/office/drawing/2014/main" id="{17171FEB-F8C2-4C44-8F9E-ABFC97114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6853" y="867293"/>
            <a:ext cx="2743200" cy="2420471"/>
          </a:xfrm>
          <a:prstGeom prst="rect">
            <a:avLst/>
          </a:prstGeom>
        </p:spPr>
      </p:pic>
      <p:pic>
        <p:nvPicPr>
          <p:cNvPr id="28" name="Image 28" descr="Une image contenant texte&#10;&#10;Description générée automatiquement">
            <a:extLst>
              <a:ext uri="{FF2B5EF4-FFF2-40B4-BE49-F238E27FC236}">
                <a16:creationId xmlns:a16="http://schemas.microsoft.com/office/drawing/2014/main" id="{AAE70CB5-52B8-42F2-827A-92D7B14213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8552" y="631884"/>
            <a:ext cx="3548332" cy="2661249"/>
          </a:xfrm>
          <a:prstGeom prst="rect">
            <a:avLst/>
          </a:prstGeom>
        </p:spPr>
      </p:pic>
      <p:pic>
        <p:nvPicPr>
          <p:cNvPr id="30" name="Image 30" descr="Une image contenant personne&#10;&#10;Description générée automatiquement">
            <a:extLst>
              <a:ext uri="{FF2B5EF4-FFF2-40B4-BE49-F238E27FC236}">
                <a16:creationId xmlns:a16="http://schemas.microsoft.com/office/drawing/2014/main" id="{90369F86-0915-4E13-8726-F3CA5A8A3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2527" y="3299335"/>
            <a:ext cx="2984380" cy="3551746"/>
          </a:xfrm>
          <a:prstGeom prst="rect">
            <a:avLst/>
          </a:prstGeom>
        </p:spPr>
      </p:pic>
      <p:pic>
        <p:nvPicPr>
          <p:cNvPr id="31" name="Image 31">
            <a:extLst>
              <a:ext uri="{FF2B5EF4-FFF2-40B4-BE49-F238E27FC236}">
                <a16:creationId xmlns:a16="http://schemas.microsoft.com/office/drawing/2014/main" id="{9FE8DBA8-B58F-47A0-8D82-A831807D81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0325" y="3304097"/>
            <a:ext cx="5593691" cy="357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5FFFC4CF624C4DAC61E7BCB198B1DD" ma:contentTypeVersion="4" ma:contentTypeDescription="Crée un document." ma:contentTypeScope="" ma:versionID="cc4865db3efdb0fcafc55de85c031133">
  <xsd:schema xmlns:xsd="http://www.w3.org/2001/XMLSchema" xmlns:xs="http://www.w3.org/2001/XMLSchema" xmlns:p="http://schemas.microsoft.com/office/2006/metadata/properties" xmlns:ns2="5af208b4-dbf6-4d67-9e94-5615c45e8626" targetNamespace="http://schemas.microsoft.com/office/2006/metadata/properties" ma:root="true" ma:fieldsID="790aff1889ac629c901d058eac06098d" ns2:_="">
    <xsd:import namespace="5af208b4-dbf6-4d67-9e94-5615c45e86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208b4-dbf6-4d67-9e94-5615c45e86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6EFA05-96D1-4751-8734-50138A5EAC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f208b4-dbf6-4d67-9e94-5615c45e86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20A2A7-7083-4D11-865F-C6E3F4EB90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2FFAA8-1587-413A-B43B-19219D41DAE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39</cp:revision>
  <dcterms:created xsi:type="dcterms:W3CDTF">2021-10-19T19:08:53Z</dcterms:created>
  <dcterms:modified xsi:type="dcterms:W3CDTF">2021-10-19T19:22:32Z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0x010100445FFFC4CF624C4DAC61E7BCB198B1DD</vt:lpwstr>
  </property>
</Properties>
</file>