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ECCD44-6D87-4F46-8072-AC53B92B8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A8761B-A9C3-48C8-A7E1-7F2996D11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13570-15FC-4731-9122-32A541E6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FCC90A-4661-4B79-A97D-37FA30C2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8D4B6E-7CC8-4521-901F-6C1B6306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312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F16DA-62EB-4704-BBF3-C998776B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C6DF62-E860-4123-BEC9-019CBAEFE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D1D85-DE75-46B7-86B4-ACD69AE89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EEDB31-32B9-4E9E-A4FF-7E17B8028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847CBB-36C4-4ADF-BFD6-5CDF42855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171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D045E7-14D0-442F-A8F6-FDFF80983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4188B4-0C5E-475D-8735-40003728E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F265E2-CB7C-4002-AFAB-24D6BC42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27A4D1-E8AD-4DA2-A2F9-75E31787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560F44-50C7-4BFE-9444-C886EB933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820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F7C4C-3F0B-4EE5-8918-01F67289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41A986-5AAD-4DD9-8EE8-5F8E8E87C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1E889-6BD8-46A8-A9B0-FF63967D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3F628B-1F1F-4B59-B98A-8DBDA6221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22B8F0-E562-4788-8ACD-E8BE8057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05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32EF9-4F87-49CB-A8FC-D955CE6E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2AE7CE-7AFA-4DB7-93E0-523A379E5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BE896A-D661-4649-9A97-D02838E8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D3287-F592-44FB-8A10-DEFD6080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3B5B77-9434-4685-9374-F086BD9A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185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590B7-B0E2-4EC2-8CF4-69459F0E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81D010-01B5-4F73-A561-E6B937043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9C72B1-3DF4-470B-87A0-B0459DCDC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18984E-D577-41EB-9E2C-34079EC6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366A36-2457-4A30-BD38-8E97EE97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4CB9B8-764F-4411-9308-99B785A5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378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23E4D-C3F1-4A36-94A0-AA8549095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D22153-83AB-4D61-9E55-E968AE07D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BB64FE-9ED4-4664-A892-6BF0210A0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D51D67-971A-4245-9CA0-BB188D956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6CD9E6-5162-4A6A-9938-713656F36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729A17-FB86-4CEA-B3EC-0B6546D26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8CAFA74-8425-43F6-B5EF-DB4A6DC0F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CB7B74-27A7-4F33-B402-9B88F103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76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DDA2B-AF25-4106-BA13-9669467C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909BD5-7BA3-4463-A1CC-F028F118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B2E469-0BE3-4593-A845-64F68D3B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D2536B-9B7D-4E00-8EE0-C2AFA3A9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44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E5286F1-5E5D-4E6A-9F34-D057E617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1375DB-1105-4AF9-AACD-62C040AB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C9FDFE-B57A-4A39-B934-4F36E551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339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7A8574-2062-43AC-BCF6-2E2497978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CF7542-4A21-41FC-8CF4-5B9BB6F3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88803E-E18B-4717-A704-1DCF41DB4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ADD9B6-F9FE-4BD5-9F31-E1D94D33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E4F43A-5012-44AB-BE48-542C08D9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476478-2399-4365-904A-AB6A0481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475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E04E48-F78F-43D0-A568-107F91E4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63CD02-E3B7-4F55-975E-CE74838CC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252360-648D-4BA6-B8B3-B494A7F31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A7279B-9BB4-4B75-936D-DD9DD253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DF1AC9-59EB-4C49-8A0F-5D3D1434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20862F-849F-4D1E-88F7-3EC3B1F3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105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B9FF912-E90B-4E4C-83FF-F8796F50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219128-6E4F-437E-9EE5-223A87AAC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C2D859-F41C-4D62-9F78-3E9F4E449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B219-8D32-4F56-8189-89FA75FD0D8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BA8FB-C0CF-4E03-A676-84EB59CFD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4C1BC3-E1ED-4B9A-8ED7-FAA7D5699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B973B-DA05-4A99-A78A-D89F3D5F168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223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3.jpe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53A29D1-40FD-4189-8E23-BF8AC0D42A9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026444" y="0"/>
            <a:ext cx="2139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dirty="0"/>
              <a:t>Diophante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527415-2835-464D-BE18-FB281356E757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847966" y="849854"/>
            <a:ext cx="2496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Fait par Mathieu Pellerin</a:t>
            </a:r>
          </a:p>
          <a:p>
            <a:r>
              <a:rPr lang="fr-CA" dirty="0"/>
              <a:t> [01/18/2022]</a:t>
            </a:r>
          </a:p>
        </p:txBody>
      </p:sp>
      <p:pic>
        <p:nvPicPr>
          <p:cNvPr id="1026" name="Picture 2" descr="Diophante d&amp;#39;Alexandrie – Les éditions des Chavonnes">
            <a:extLst>
              <a:ext uri="{FF2B5EF4-FFF2-40B4-BE49-F238E27FC236}">
                <a16:creationId xmlns:a16="http://schemas.microsoft.com/office/drawing/2014/main" id="{9F54AE78-BBB6-4BEB-94C0-E38ECA623121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373" y="1097280"/>
            <a:ext cx="1271136" cy="16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5D5AE31-7D7A-44F9-9FC5-5DB112DB4A2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37882" y="2667896"/>
            <a:ext cx="27833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Nom du village: Alexandrie</a:t>
            </a:r>
          </a:p>
          <a:p>
            <a:endParaRPr lang="fr-CA" dirty="0"/>
          </a:p>
          <a:p>
            <a:r>
              <a:rPr lang="fr-CA" dirty="0"/>
              <a:t>Actif vers: </a:t>
            </a:r>
            <a:r>
              <a:rPr lang="fr-CA" b="1" dirty="0"/>
              <a:t> </a:t>
            </a:r>
            <a:r>
              <a:rPr lang="fr-CA" dirty="0"/>
              <a:t>200 à 500 </a:t>
            </a:r>
            <a:r>
              <a:rPr lang="fr-CA" dirty="0" err="1"/>
              <a:t>a.p</a:t>
            </a:r>
            <a:r>
              <a:rPr lang="fr-CA" dirty="0"/>
              <a:t> J.C</a:t>
            </a:r>
          </a:p>
          <a:p>
            <a:endParaRPr lang="fr-CA" dirty="0"/>
          </a:p>
          <a:p>
            <a:r>
              <a:rPr lang="fr-CA" dirty="0"/>
              <a:t>Nom livre: Arithmétique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CD8F9F8-D501-4582-9DCA-E18023D5830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9373523" y="2776263"/>
            <a:ext cx="2108835" cy="1301776"/>
          </a:xfrm>
          <a:prstGeom prst="rect">
            <a:avLst/>
          </a:prstGeom>
        </p:spPr>
      </p:pic>
      <p:pic>
        <p:nvPicPr>
          <p:cNvPr id="1028" name="Picture 4" descr="Arithmétiques — Wikipédia">
            <a:extLst>
              <a:ext uri="{FF2B5EF4-FFF2-40B4-BE49-F238E27FC236}">
                <a16:creationId xmlns:a16="http://schemas.microsoft.com/office/drawing/2014/main" id="{69F01FAD-8413-43EA-8074-FD204A7D90FB}"/>
              </a:ext>
            </a:extLst>
          </p:cNvPr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373" y="4062021"/>
            <a:ext cx="1373841" cy="225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92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BFACAE-0445-4FE6-B207-8B072C88C03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#6 Épitaphe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A5B892-882C-4B91-9C22-6125A008018C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Enfance: 1/6</a:t>
            </a:r>
          </a:p>
          <a:p>
            <a:endParaRPr lang="fr-CA" dirty="0"/>
          </a:p>
          <a:p>
            <a:r>
              <a:rPr lang="fr-CA" dirty="0"/>
              <a:t>Adolescence: 1/12</a:t>
            </a:r>
          </a:p>
          <a:p>
            <a:endParaRPr lang="fr-CA" dirty="0"/>
          </a:p>
          <a:p>
            <a:r>
              <a:rPr lang="fr-CA" dirty="0"/>
              <a:t>Avant son mariage:1/7</a:t>
            </a:r>
          </a:p>
          <a:p>
            <a:endParaRPr lang="fr-CA" dirty="0"/>
          </a:p>
          <a:p>
            <a:r>
              <a:rPr lang="fr-CA" dirty="0"/>
              <a:t>5 ans avant d’avoir un fils</a:t>
            </a:r>
          </a:p>
          <a:p>
            <a:pPr marL="0" indent="0">
              <a:buNone/>
            </a:pPr>
            <a:r>
              <a:rPr lang="fr-CA" dirty="0"/>
              <a:t>Son fils vécu: ½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Il ne </a:t>
            </a:r>
            <a:r>
              <a:rPr lang="fr-CA" dirty="0" err="1"/>
              <a:t>vecu</a:t>
            </a:r>
            <a:r>
              <a:rPr lang="fr-CA" dirty="0"/>
              <a:t> alors que 4 ans </a:t>
            </a:r>
          </a:p>
          <a:p>
            <a:pPr marL="0" indent="0">
              <a:buNone/>
            </a:pPr>
            <a:r>
              <a:rPr lang="fr-CA" dirty="0"/>
              <a:t>Dénominateur commun: 84</a:t>
            </a:r>
          </a:p>
        </p:txBody>
      </p:sp>
    </p:spTree>
    <p:extLst>
      <p:ext uri="{BB962C8B-B14F-4D97-AF65-F5344CB8AC3E}">
        <p14:creationId xmlns:p14="http://schemas.microsoft.com/office/powerpoint/2010/main" val="214285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B3FFA4-18CA-4139-8348-535857653CB3}"/>
              </a:ext>
            </a:extLst>
          </p:cNvPr>
          <p:cNvSpPr/>
          <p:nvPr/>
        </p:nvSpPr>
        <p:spPr>
          <a:xfrm>
            <a:off x="552226" y="1313356"/>
            <a:ext cx="750525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#7  Comment </a:t>
            </a:r>
            <a:r>
              <a:rPr lang="fr-CA" dirty="0" err="1"/>
              <a:t>peut­on</a:t>
            </a:r>
            <a:r>
              <a:rPr lang="fr-CA" dirty="0"/>
              <a:t> trouver quatre nombres lorsqu'on  connaît toutes les sommes possibles de trois d'entre eux?  </a:t>
            </a:r>
          </a:p>
          <a:p>
            <a:r>
              <a:rPr lang="fr-CA" sz="3200" dirty="0"/>
              <a:t>x   +  y  +  z   =    20</a:t>
            </a:r>
          </a:p>
          <a:p>
            <a:r>
              <a:rPr lang="fr-CA" sz="3200" dirty="0"/>
              <a:t>w + x   +  y           =  22  </a:t>
            </a:r>
          </a:p>
          <a:p>
            <a:r>
              <a:rPr lang="fr-CA" sz="3200" dirty="0"/>
              <a:t>w + x           +  z   =  24   </a:t>
            </a:r>
          </a:p>
          <a:p>
            <a:r>
              <a:rPr lang="fr-CA" sz="3200" dirty="0"/>
              <a:t>w         +  y  +  z   =     27  </a:t>
            </a:r>
          </a:p>
          <a:p>
            <a:r>
              <a:rPr lang="fr-CA" dirty="0"/>
              <a:t># d'inconnues (variables) 4</a:t>
            </a:r>
          </a:p>
          <a:p>
            <a:r>
              <a:rPr lang="fr-CA" dirty="0"/>
              <a:t># équations différentes   4</a:t>
            </a:r>
          </a:p>
          <a:p>
            <a:r>
              <a:rPr lang="fr-CA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96079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3274EF-F4C9-4BE0-BDE1-FC1F8E5FF030}"/>
              </a:ext>
            </a:extLst>
          </p:cNvPr>
          <p:cNvSpPr/>
          <p:nvPr/>
        </p:nvSpPr>
        <p:spPr>
          <a:xfrm>
            <a:off x="1570617" y="1305341"/>
            <a:ext cx="80789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#8  Comment </a:t>
            </a:r>
            <a:r>
              <a:rPr lang="fr-CA" dirty="0" err="1"/>
              <a:t>peut­on</a:t>
            </a:r>
            <a:r>
              <a:rPr lang="fr-CA" dirty="0"/>
              <a:t> trouver quatre nombres lorsqu'on  connaît toutes les sommes possibles de trois d'entre eux? </a:t>
            </a:r>
          </a:p>
          <a:p>
            <a:r>
              <a:rPr lang="fr-CA" sz="3600" dirty="0"/>
              <a:t> x   +  y  +  z   =     20  w=11</a:t>
            </a:r>
          </a:p>
          <a:p>
            <a:r>
              <a:rPr lang="fr-CA" sz="3600" dirty="0"/>
              <a:t>w + x   +  y           =     22  z=9</a:t>
            </a:r>
          </a:p>
          <a:p>
            <a:r>
              <a:rPr lang="fr-CA" sz="3600" dirty="0"/>
              <a:t>w + x           +  z   =     24  y=7</a:t>
            </a:r>
          </a:p>
          <a:p>
            <a:r>
              <a:rPr lang="fr-CA" sz="3600" dirty="0"/>
              <a:t>w         +  y  +  z   =     27  </a:t>
            </a:r>
            <a:r>
              <a:rPr lang="fr-CA" sz="3600"/>
              <a:t> x=4</a:t>
            </a:r>
            <a:endParaRPr lang="fr-CA" sz="3600" dirty="0"/>
          </a:p>
          <a:p>
            <a:r>
              <a:rPr lang="fr-CA" sz="3600" dirty="0"/>
              <a:t>3 w + 3x + 3y+ 3z   =    93  </a:t>
            </a:r>
          </a:p>
        </p:txBody>
      </p:sp>
    </p:spTree>
    <p:extLst>
      <p:ext uri="{BB962C8B-B14F-4D97-AF65-F5344CB8AC3E}">
        <p14:creationId xmlns:p14="http://schemas.microsoft.com/office/powerpoint/2010/main" val="237882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75FC1-55D4-4610-8249-A4265FF55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6A0C73-B406-4E77-9E18-6C3354332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21115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431</Words>
  <Application>Microsoft Office PowerPoint</Application>
  <PresentationFormat>Grand écran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#6 Épitaphe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2022-01-18T15:19:33Z</dcterms:created>
  <dcterms:modified xsi:type="dcterms:W3CDTF">2022-01-18T15:44:30Z</dcterms:modified>
</cp:coreProperties>
</file>