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16B12-E21C-4F51-8545-25B7610BB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D64371-498A-4A38-995F-8F196615F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10C380-59B8-4F8E-B4BA-4AFEFC30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E8B5F7-834D-4C37-9D11-50B4403D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047DB1-A6D5-4FAA-B1EB-196B983F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733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98B5E-F3EF-4988-95AA-3E192515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D70972-6491-4D43-95C1-BF0ACA7F8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596C45-3F09-4BEA-A078-29A682B41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10CDFF-05B1-4946-9CEA-2B8C6115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36F3AE-BC2C-49E7-8C81-0A912BDA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286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BF37AB2-AA07-4CB9-86CD-8A79379AF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29CDB7-5755-4D43-9E23-7BDC0C616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8E82D9-6926-40D2-8465-E9761A456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D0009A-2312-45BD-B2C8-A1B31B07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73BE70-92ED-4DF3-9B10-F5791A70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48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D861C3-5C80-46C7-9899-4498B1258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70B1C7-CB69-4333-8571-ADB0E83A1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168786-340B-4F61-952D-29EAE12B2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963435-E7FF-4349-A06C-8E794249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DAB652-BEE7-45FF-B19B-22A97B0E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002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68658-DE1D-4504-AB9E-88AED5E02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429A1B-2CF2-443C-BB15-FAC9E8A52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816415-1B2F-4CDA-A91E-9A308BDF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08B05-4AE9-4714-A8EE-03EED90C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05DCBC-8029-484D-B1A5-0C44041C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70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F6ADE-4397-4348-A965-B3B06AF26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A8AF58-4020-40E6-BE11-C9D24E805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67AD39-1C9C-499E-9E3D-B34A90135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39CA1E-96EF-494A-A3B7-DC090DAF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46D67C-11B3-40B4-9F2E-562ECD1C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F33604-3B2F-4B69-A26F-B6D8CC4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669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F9D5B-55EF-468D-B4A5-BB372E783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EAD9FE-9196-4F3B-AD01-73C73EE8F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B22989-4CAC-4B5A-AC93-3EB48EFE0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3FF80C-9BDD-4EC6-981E-CC0731E38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2891A3-0800-46F4-8596-464D36C43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F337461-EAE0-4BB9-891B-CF0334E2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29D134-D24E-4362-B798-F0A67C203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50D329-710D-4211-9059-3D690A69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820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82CFA0-B952-4A73-8421-3CA4FE57C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9490A8-8D3E-4E99-BF55-37945FF4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444C5E-FDFB-4F97-A4B3-7571C51E1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7254E3-DE68-47D3-B96C-CAD33177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42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069D81-67A4-4DF7-AC04-B5D82C94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CA902D-7AC6-4501-9BD3-2273DE2B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9B0517-F665-4E80-AA86-299C590B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027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6E647-EC8C-40DA-B2CA-BD070CC3C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B3A1D2-00A4-4BDA-819D-644CEFCEA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8335AD-9F95-41BD-9F2A-E994BB178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1A2082-9543-498D-B8C5-88EC2FA6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7940BD-A73F-48AA-A3FE-BB200A32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6805EA-238B-4926-BFE1-865AF596F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739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81D78A-2C6A-47FF-94E0-1487ED9F1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48519E3-49D3-45A7-9980-412679E3C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627CBE-DA02-4953-9FBC-58F5DE59D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30AE6C-5DE9-4146-8662-109F004B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17168B-2ABA-4960-8200-DF71E653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C05639-6F4C-4D1A-9F61-BB77A588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500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9F177-5115-4284-85C7-BBAE8707C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E1570E-055D-4319-BD81-4A2A8E58B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EE8D8-234F-4171-8A04-DEEDDDC11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86ABF-1F8E-4615-9C18-E32CBC808E4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ABC654-53C4-4077-BDB4-077547FC7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7FC02B-E104-408C-9353-8D2B6F346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A4EBA-5131-4283-92E7-32291341B4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030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65B81C-38CA-4039-86B8-C8C54416C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4728" y="-115029"/>
            <a:ext cx="2112981" cy="1009651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fr-CA" dirty="0"/>
              <a:t>                                  </a:t>
            </a:r>
            <a:r>
              <a:rPr lang="fr-CA" sz="1800" dirty="0"/>
              <a:t>Fusée de Mathieu</a:t>
            </a:r>
            <a:endParaRPr lang="fr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72BB9D-468E-41FC-9E97-17B1AEBF6CC7}"/>
              </a:ext>
            </a:extLst>
          </p:cNvPr>
          <p:cNvSpPr/>
          <p:nvPr/>
        </p:nvSpPr>
        <p:spPr>
          <a:xfrm>
            <a:off x="5318758" y="4690335"/>
            <a:ext cx="975360" cy="1656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D863365F-E9E2-4FED-8D30-FD9EA41449EF}"/>
              </a:ext>
            </a:extLst>
          </p:cNvPr>
          <p:cNvSpPr/>
          <p:nvPr/>
        </p:nvSpPr>
        <p:spPr>
          <a:xfrm>
            <a:off x="5092846" y="3754420"/>
            <a:ext cx="1387738" cy="935915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BB671C8A-3470-49F4-A59A-12B6EBCB59B0}"/>
              </a:ext>
            </a:extLst>
          </p:cNvPr>
          <p:cNvSpPr/>
          <p:nvPr/>
        </p:nvSpPr>
        <p:spPr>
          <a:xfrm>
            <a:off x="6294118" y="5862918"/>
            <a:ext cx="713591" cy="79606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6DB62739-3EB0-4C49-8CC3-59EC88699232}"/>
              </a:ext>
            </a:extLst>
          </p:cNvPr>
          <p:cNvSpPr/>
          <p:nvPr/>
        </p:nvSpPr>
        <p:spPr>
          <a:xfrm rot="16200000">
            <a:off x="4563931" y="5904150"/>
            <a:ext cx="796065" cy="713593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04B7D-5710-4DEF-A3C3-1B2C9AFA536D}"/>
              </a:ext>
            </a:extLst>
          </p:cNvPr>
          <p:cNvSpPr/>
          <p:nvPr/>
        </p:nvSpPr>
        <p:spPr>
          <a:xfrm rot="5400000">
            <a:off x="4673623" y="5257370"/>
            <a:ext cx="2226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Mathieu</a:t>
            </a:r>
          </a:p>
        </p:txBody>
      </p:sp>
    </p:spTree>
    <p:extLst>
      <p:ext uri="{BB962C8B-B14F-4D97-AF65-F5344CB8AC3E}">
        <p14:creationId xmlns:p14="http://schemas.microsoft.com/office/powerpoint/2010/main" val="2615337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                                Fusée de Mathieu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Mathieu</dc:title>
  <dc:creator>CSBE</dc:creator>
  <cp:lastModifiedBy>CSBE</cp:lastModifiedBy>
  <cp:revision>3</cp:revision>
  <dcterms:created xsi:type="dcterms:W3CDTF">2021-09-03T17:58:31Z</dcterms:created>
  <dcterms:modified xsi:type="dcterms:W3CDTF">2021-09-03T18:08:50Z</dcterms:modified>
</cp:coreProperties>
</file>