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853C82-B1CD-4CAD-81DD-B1B8AA84C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3F3D859-5F61-47A9-9650-4FF9AE012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A1FCAB-863C-43D6-AE73-A6CACF3CA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B3EE-E01B-4430-B5B2-EA3BF033BDF1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5B2102-02EA-4AAA-854A-E3AA7BC0B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7BA4EC-792B-4E24-8202-B7AE0E6DE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F469-954A-4BBD-A32B-32BC63042A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396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097912-85C8-4A01-BE08-1993C674B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C761B45-6FF0-424A-9B57-52D9448E8E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C73ABB-483D-48F2-BD33-FB7A7799F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B3EE-E01B-4430-B5B2-EA3BF033BDF1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057466-B712-4A23-B3A2-7E8D9CBFA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02CE58-EFE0-474D-A083-4426DA327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F469-954A-4BBD-A32B-32BC63042A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174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1FB320C-76FC-4A4B-8090-EC5790D8CE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2945818-CB1E-46E0-94C7-F5215564F1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5122FD-B660-4572-BA35-AB0C5074E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B3EE-E01B-4430-B5B2-EA3BF033BDF1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DBB838-C4B7-4D8C-B3B1-46EE6C91F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941B75-E28E-4A1A-B0C0-2ABE211E0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F469-954A-4BBD-A32B-32BC63042A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205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0BE301-36F5-4B7A-9FB7-64D9A5B32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F97517-92F8-4414-A23B-5F4A19B8E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33DDE8-DF40-4787-89BF-1095FF32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B3EE-E01B-4430-B5B2-EA3BF033BDF1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0E9001-AB85-456D-8A31-3CCF9BC29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953990-40F5-4221-8401-EEC5762A8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F469-954A-4BBD-A32B-32BC63042A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618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426E39-E5CD-4279-8A55-5B85A251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BB5FCB-1E09-45A6-9A7C-5790B2F04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BC809A-6DB5-4DB7-8D71-08B9A0D04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B3EE-E01B-4430-B5B2-EA3BF033BDF1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3D92A2-1766-49E2-BE13-5053B951F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04E689-2A69-4828-9FFF-D86183CE2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F469-954A-4BBD-A32B-32BC63042A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390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CC7FA6-9DD5-4A6D-8413-B65A564C1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8AAFFE-05A5-4604-A2C0-9CB27F6E9C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3E9D265-971B-4B4D-989F-9F5D98D3F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DCB2F24-1F05-478F-89BD-C092EAA98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B3EE-E01B-4430-B5B2-EA3BF033BDF1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C236F65-6353-494E-A76B-774087CA0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F90462-F7D6-44A3-A817-DB77E342D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F469-954A-4BBD-A32B-32BC63042A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2709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E09CA2-AADE-4B28-95E4-C5BCDDD69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131208-64FA-4122-9FAC-83F9BAB09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2BF743A-7F8D-457C-B590-7CCD13007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5212076-395E-4C20-A39E-7B5563DD4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C4CE798-5A75-41FF-BFB9-8B257262F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F91B233-7453-4B72-8D12-7191AFC33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B3EE-E01B-4430-B5B2-EA3BF033BDF1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8EA987D-226B-46DC-A6F2-DA0571FCB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99FD382-4BDD-4F83-AC20-E102EE74D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F469-954A-4BBD-A32B-32BC63042A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8809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D25D39-965D-4B43-8EAB-A187037A3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21BCB8C-1B72-4DF3-BAF7-1C7CBC17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B3EE-E01B-4430-B5B2-EA3BF033BDF1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4555389-5B9A-49D9-8D80-23E8CF1FE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96CFDEE-60F4-48A5-9CDD-0D546DCE9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F469-954A-4BBD-A32B-32BC63042A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244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16CB32A-2DAC-4F3A-9928-DE28213A6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B3EE-E01B-4430-B5B2-EA3BF033BDF1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F2FDA42-4F06-4423-922D-0E765057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230597F-F22F-4611-919A-A578875A9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F469-954A-4BBD-A32B-32BC63042A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8163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B91F45-98CB-4A10-B478-DD9478187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9EC4BB-D79E-4D64-9BFD-46E5E6ADC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78D029C-2DEA-4650-8B87-7B99A767CF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6226FE8-1597-453D-9330-E5BC2A3D6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B3EE-E01B-4430-B5B2-EA3BF033BDF1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C7FDED-C533-4164-A575-230413ED7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DA4027-EF55-4AFD-92F5-D29FFF188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F469-954A-4BBD-A32B-32BC63042A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530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75C08A-8396-49C4-AC4B-BCD1F3C8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071A077-5635-4395-904C-4CABD73578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40BA4B5-CF32-4EB4-9D26-6A800B907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F4C84E-E200-480B-8E80-A57E99E8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B3EE-E01B-4430-B5B2-EA3BF033BDF1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336E77A-4F6D-47E3-B10D-F8164AEBF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9836E30-80CC-4D50-9570-CDA889357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4F469-954A-4BBD-A32B-32BC63042A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5882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073E764-AC17-468C-90ED-1C89912B8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20B286-E451-48D5-885A-94884D1B4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3A2595-2FB2-4BC8-AFD2-5C1AC67AD2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4B3EE-E01B-4430-B5B2-EA3BF033BDF1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23305D-2811-4CCF-B541-D05415A42B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D75436-55B7-40F6-8FFA-8A4B788E8F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4F469-954A-4BBD-A32B-32BC63042A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238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AEF03AE-E2AC-4679-A941-329BFB89BE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2407" y="2347688"/>
            <a:ext cx="4133850" cy="265747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F7DD89F-2866-4196-9B5B-E07DF72BEDFD}"/>
              </a:ext>
            </a:extLst>
          </p:cNvPr>
          <p:cNvSpPr/>
          <p:nvPr/>
        </p:nvSpPr>
        <p:spPr>
          <a:xfrm>
            <a:off x="2208432" y="643683"/>
            <a:ext cx="73018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BreadBoard</a:t>
            </a:r>
            <a:r>
              <a:rPr lang="fr-FR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par Mathieu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AB59B9-B4F0-4180-8E35-E6ADF4F4153B}"/>
              </a:ext>
            </a:extLst>
          </p:cNvPr>
          <p:cNvSpPr/>
          <p:nvPr/>
        </p:nvSpPr>
        <p:spPr>
          <a:xfrm>
            <a:off x="4055633" y="2592593"/>
            <a:ext cx="3668358" cy="6454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rgbClr val="C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8EC4A7-9A07-46D4-8823-816348BD10C6}"/>
              </a:ext>
            </a:extLst>
          </p:cNvPr>
          <p:cNvSpPr/>
          <p:nvPr/>
        </p:nvSpPr>
        <p:spPr>
          <a:xfrm>
            <a:off x="4055633" y="4819426"/>
            <a:ext cx="3668358" cy="6454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63B5A50-DE9D-4491-AA85-B463068A401C}"/>
              </a:ext>
            </a:extLst>
          </p:cNvPr>
          <p:cNvSpPr/>
          <p:nvPr/>
        </p:nvSpPr>
        <p:spPr>
          <a:xfrm>
            <a:off x="4055633" y="2431228"/>
            <a:ext cx="3668358" cy="12909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1E126F-0869-4677-B77E-F6CE7A94D4ED}"/>
              </a:ext>
            </a:extLst>
          </p:cNvPr>
          <p:cNvSpPr/>
          <p:nvPr/>
        </p:nvSpPr>
        <p:spPr>
          <a:xfrm>
            <a:off x="4055633" y="4634753"/>
            <a:ext cx="3668358" cy="12909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980FA9-D2F8-4E33-8EC1-FEF6593F069A}"/>
              </a:ext>
            </a:extLst>
          </p:cNvPr>
          <p:cNvSpPr/>
          <p:nvPr/>
        </p:nvSpPr>
        <p:spPr>
          <a:xfrm>
            <a:off x="4550485" y="2958353"/>
            <a:ext cx="75303" cy="58627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903E19-CFCC-428D-9DE4-629D67CF0754}"/>
              </a:ext>
            </a:extLst>
          </p:cNvPr>
          <p:cNvSpPr/>
          <p:nvPr/>
        </p:nvSpPr>
        <p:spPr>
          <a:xfrm>
            <a:off x="5647765" y="3845841"/>
            <a:ext cx="75303" cy="5217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14245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1</cp:revision>
  <dcterms:created xsi:type="dcterms:W3CDTF">2021-10-29T17:53:17Z</dcterms:created>
  <dcterms:modified xsi:type="dcterms:W3CDTF">2021-10-29T17:54:37Z</dcterms:modified>
</cp:coreProperties>
</file>