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8" d="100"/>
          <a:sy n="88" d="100"/>
        </p:scale>
        <p:origin x="16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430102-B5BF-4EC6-B31E-152E1C3310E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3E3A99AD-CAA9-4092-831D-08E898881B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3F6948C2-9051-4AF9-882E-9E15CB497B39}"/>
              </a:ext>
            </a:extLst>
          </p:cNvPr>
          <p:cNvSpPr>
            <a:spLocks noGrp="1"/>
          </p:cNvSpPr>
          <p:nvPr>
            <p:ph type="dt" sz="half" idx="10"/>
          </p:nvPr>
        </p:nvSpPr>
        <p:spPr/>
        <p:txBody>
          <a:bodyPr/>
          <a:lstStyle/>
          <a:p>
            <a:fld id="{DF239321-C35D-481D-B567-9C9FB376F9A2}"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830C9D85-B39C-4A25-A56F-5360978B3A1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E456E646-7A52-4693-80C6-4C755356859D}"/>
              </a:ext>
            </a:extLst>
          </p:cNvPr>
          <p:cNvSpPr>
            <a:spLocks noGrp="1"/>
          </p:cNvSpPr>
          <p:nvPr>
            <p:ph type="sldNum" sz="quarter" idx="12"/>
          </p:nvPr>
        </p:nvSpPr>
        <p:spPr/>
        <p:txBody>
          <a:bodyPr/>
          <a:lstStyle/>
          <a:p>
            <a:fld id="{ECD57F3F-3F27-4ACB-896E-578E17740C47}" type="slidenum">
              <a:rPr lang="fr-CA" smtClean="0"/>
              <a:t>‹N°›</a:t>
            </a:fld>
            <a:endParaRPr lang="fr-CA"/>
          </a:p>
        </p:txBody>
      </p:sp>
    </p:spTree>
    <p:extLst>
      <p:ext uri="{BB962C8B-B14F-4D97-AF65-F5344CB8AC3E}">
        <p14:creationId xmlns:p14="http://schemas.microsoft.com/office/powerpoint/2010/main" val="3775927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720D17-2C04-4E6A-8FCF-C4FBCEB5AAB1}"/>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57B06932-56F1-4C6C-AA7B-BD28E0F50CDA}"/>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3D87B8EF-A081-41A9-BAA2-D724FE46D800}"/>
              </a:ext>
            </a:extLst>
          </p:cNvPr>
          <p:cNvSpPr>
            <a:spLocks noGrp="1"/>
          </p:cNvSpPr>
          <p:nvPr>
            <p:ph type="dt" sz="half" idx="10"/>
          </p:nvPr>
        </p:nvSpPr>
        <p:spPr/>
        <p:txBody>
          <a:bodyPr/>
          <a:lstStyle/>
          <a:p>
            <a:fld id="{DF239321-C35D-481D-B567-9C9FB376F9A2}"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DBED2A85-62BE-498E-816E-5266C848D10B}"/>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E9483FF8-53FA-4D9E-8BF5-B6ACC4CE4D82}"/>
              </a:ext>
            </a:extLst>
          </p:cNvPr>
          <p:cNvSpPr>
            <a:spLocks noGrp="1"/>
          </p:cNvSpPr>
          <p:nvPr>
            <p:ph type="sldNum" sz="quarter" idx="12"/>
          </p:nvPr>
        </p:nvSpPr>
        <p:spPr/>
        <p:txBody>
          <a:bodyPr/>
          <a:lstStyle/>
          <a:p>
            <a:fld id="{ECD57F3F-3F27-4ACB-896E-578E17740C47}" type="slidenum">
              <a:rPr lang="fr-CA" smtClean="0"/>
              <a:t>‹N°›</a:t>
            </a:fld>
            <a:endParaRPr lang="fr-CA"/>
          </a:p>
        </p:txBody>
      </p:sp>
    </p:spTree>
    <p:extLst>
      <p:ext uri="{BB962C8B-B14F-4D97-AF65-F5344CB8AC3E}">
        <p14:creationId xmlns:p14="http://schemas.microsoft.com/office/powerpoint/2010/main" val="1219166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FD7689B-4E45-4AA7-9C10-6504485EA449}"/>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14159AD0-8C86-4E43-8AF0-44D18CCCC006}"/>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8931293F-A7BD-4A5E-AFD3-04E7157B0E21}"/>
              </a:ext>
            </a:extLst>
          </p:cNvPr>
          <p:cNvSpPr>
            <a:spLocks noGrp="1"/>
          </p:cNvSpPr>
          <p:nvPr>
            <p:ph type="dt" sz="half" idx="10"/>
          </p:nvPr>
        </p:nvSpPr>
        <p:spPr/>
        <p:txBody>
          <a:bodyPr/>
          <a:lstStyle/>
          <a:p>
            <a:fld id="{DF239321-C35D-481D-B567-9C9FB376F9A2}"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EF56353D-D2AA-4A39-89A8-5B1305AF880B}"/>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70B786D-F674-4D7C-BB2A-0FA8231B026B}"/>
              </a:ext>
            </a:extLst>
          </p:cNvPr>
          <p:cNvSpPr>
            <a:spLocks noGrp="1"/>
          </p:cNvSpPr>
          <p:nvPr>
            <p:ph type="sldNum" sz="quarter" idx="12"/>
          </p:nvPr>
        </p:nvSpPr>
        <p:spPr/>
        <p:txBody>
          <a:bodyPr/>
          <a:lstStyle/>
          <a:p>
            <a:fld id="{ECD57F3F-3F27-4ACB-896E-578E17740C47}" type="slidenum">
              <a:rPr lang="fr-CA" smtClean="0"/>
              <a:t>‹N°›</a:t>
            </a:fld>
            <a:endParaRPr lang="fr-CA"/>
          </a:p>
        </p:txBody>
      </p:sp>
    </p:spTree>
    <p:extLst>
      <p:ext uri="{BB962C8B-B14F-4D97-AF65-F5344CB8AC3E}">
        <p14:creationId xmlns:p14="http://schemas.microsoft.com/office/powerpoint/2010/main" val="3078247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3DD2C0-71D0-4430-8AD3-1333F1D37F58}"/>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7147DEED-A1E9-4EDA-8C1B-13B5CEC6CF89}"/>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9CC9C60A-5CFD-4E7A-B2F1-8983736857A8}"/>
              </a:ext>
            </a:extLst>
          </p:cNvPr>
          <p:cNvSpPr>
            <a:spLocks noGrp="1"/>
          </p:cNvSpPr>
          <p:nvPr>
            <p:ph type="dt" sz="half" idx="10"/>
          </p:nvPr>
        </p:nvSpPr>
        <p:spPr/>
        <p:txBody>
          <a:bodyPr/>
          <a:lstStyle/>
          <a:p>
            <a:fld id="{DF239321-C35D-481D-B567-9C9FB376F9A2}"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1A5EF76E-B2A9-4BF4-8371-803589135131}"/>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A367C22B-00E6-4FA5-8C4F-BC4BCB7A08E4}"/>
              </a:ext>
            </a:extLst>
          </p:cNvPr>
          <p:cNvSpPr>
            <a:spLocks noGrp="1"/>
          </p:cNvSpPr>
          <p:nvPr>
            <p:ph type="sldNum" sz="quarter" idx="12"/>
          </p:nvPr>
        </p:nvSpPr>
        <p:spPr/>
        <p:txBody>
          <a:bodyPr/>
          <a:lstStyle/>
          <a:p>
            <a:fld id="{ECD57F3F-3F27-4ACB-896E-578E17740C47}" type="slidenum">
              <a:rPr lang="fr-CA" smtClean="0"/>
              <a:t>‹N°›</a:t>
            </a:fld>
            <a:endParaRPr lang="fr-CA"/>
          </a:p>
        </p:txBody>
      </p:sp>
    </p:spTree>
    <p:extLst>
      <p:ext uri="{BB962C8B-B14F-4D97-AF65-F5344CB8AC3E}">
        <p14:creationId xmlns:p14="http://schemas.microsoft.com/office/powerpoint/2010/main" val="1579552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A554C-DB6C-4BB6-8A1E-E93F5982C98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A89B72D3-B2A2-4268-ABE1-0D1B1815D3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02BD7EA6-6A42-4CD1-BFFD-7E9B537F66CA}"/>
              </a:ext>
            </a:extLst>
          </p:cNvPr>
          <p:cNvSpPr>
            <a:spLocks noGrp="1"/>
          </p:cNvSpPr>
          <p:nvPr>
            <p:ph type="dt" sz="half" idx="10"/>
          </p:nvPr>
        </p:nvSpPr>
        <p:spPr/>
        <p:txBody>
          <a:bodyPr/>
          <a:lstStyle/>
          <a:p>
            <a:fld id="{DF239321-C35D-481D-B567-9C9FB376F9A2}"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9A9E3E1A-8B34-4AD3-B735-9A5BD59C7EE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22FE5D6-C2A4-492F-AD3C-9707D22CA35C}"/>
              </a:ext>
            </a:extLst>
          </p:cNvPr>
          <p:cNvSpPr>
            <a:spLocks noGrp="1"/>
          </p:cNvSpPr>
          <p:nvPr>
            <p:ph type="sldNum" sz="quarter" idx="12"/>
          </p:nvPr>
        </p:nvSpPr>
        <p:spPr/>
        <p:txBody>
          <a:bodyPr/>
          <a:lstStyle/>
          <a:p>
            <a:fld id="{ECD57F3F-3F27-4ACB-896E-578E17740C47}" type="slidenum">
              <a:rPr lang="fr-CA" smtClean="0"/>
              <a:t>‹N°›</a:t>
            </a:fld>
            <a:endParaRPr lang="fr-CA"/>
          </a:p>
        </p:txBody>
      </p:sp>
    </p:spTree>
    <p:extLst>
      <p:ext uri="{BB962C8B-B14F-4D97-AF65-F5344CB8AC3E}">
        <p14:creationId xmlns:p14="http://schemas.microsoft.com/office/powerpoint/2010/main" val="256721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C87CFA-1D8D-43DD-AADA-ED75CDE158E4}"/>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630CC8A0-3FA1-4589-950D-05D15C0FCA4D}"/>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0C80B34A-D7CE-4058-9B8B-9DD8CA456AB4}"/>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B7CBD26C-4B44-4764-B5B7-17D9875923DF}"/>
              </a:ext>
            </a:extLst>
          </p:cNvPr>
          <p:cNvSpPr>
            <a:spLocks noGrp="1"/>
          </p:cNvSpPr>
          <p:nvPr>
            <p:ph type="dt" sz="half" idx="10"/>
          </p:nvPr>
        </p:nvSpPr>
        <p:spPr/>
        <p:txBody>
          <a:bodyPr/>
          <a:lstStyle/>
          <a:p>
            <a:fld id="{DF239321-C35D-481D-B567-9C9FB376F9A2}"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64FC3300-35C9-4F36-AD38-073CFDB7F141}"/>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7B99EA59-DA5D-4F52-B7FD-C95AB14CDAE6}"/>
              </a:ext>
            </a:extLst>
          </p:cNvPr>
          <p:cNvSpPr>
            <a:spLocks noGrp="1"/>
          </p:cNvSpPr>
          <p:nvPr>
            <p:ph type="sldNum" sz="quarter" idx="12"/>
          </p:nvPr>
        </p:nvSpPr>
        <p:spPr/>
        <p:txBody>
          <a:bodyPr/>
          <a:lstStyle/>
          <a:p>
            <a:fld id="{ECD57F3F-3F27-4ACB-896E-578E17740C47}" type="slidenum">
              <a:rPr lang="fr-CA" smtClean="0"/>
              <a:t>‹N°›</a:t>
            </a:fld>
            <a:endParaRPr lang="fr-CA"/>
          </a:p>
        </p:txBody>
      </p:sp>
    </p:spTree>
    <p:extLst>
      <p:ext uri="{BB962C8B-B14F-4D97-AF65-F5344CB8AC3E}">
        <p14:creationId xmlns:p14="http://schemas.microsoft.com/office/powerpoint/2010/main" val="242645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0DA31C-6C87-4315-9B64-DE0895B5E516}"/>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89890026-913E-4C1D-A06C-0E097754D4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62F31869-168A-460E-913B-6BD7AF1146CD}"/>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DB0BCBEA-ED4A-49C3-8295-FC0AD62816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8D060E4-2FAF-4803-B4E0-F0AC4A5AADFF}"/>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E657012E-CA71-4EE3-87AB-B606AF868A8A}"/>
              </a:ext>
            </a:extLst>
          </p:cNvPr>
          <p:cNvSpPr>
            <a:spLocks noGrp="1"/>
          </p:cNvSpPr>
          <p:nvPr>
            <p:ph type="dt" sz="half" idx="10"/>
          </p:nvPr>
        </p:nvSpPr>
        <p:spPr/>
        <p:txBody>
          <a:bodyPr/>
          <a:lstStyle/>
          <a:p>
            <a:fld id="{DF239321-C35D-481D-B567-9C9FB376F9A2}" type="datetimeFigureOut">
              <a:rPr lang="fr-CA" smtClean="0"/>
              <a:t>2022-03-31</a:t>
            </a:fld>
            <a:endParaRPr lang="fr-CA"/>
          </a:p>
        </p:txBody>
      </p:sp>
      <p:sp>
        <p:nvSpPr>
          <p:cNvPr id="8" name="Espace réservé du pied de page 7">
            <a:extLst>
              <a:ext uri="{FF2B5EF4-FFF2-40B4-BE49-F238E27FC236}">
                <a16:creationId xmlns:a16="http://schemas.microsoft.com/office/drawing/2014/main" id="{D184D43F-3944-48A0-9074-8C2301CCBA76}"/>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9C5D71FA-C1E2-4B3B-9B2D-85F2B512A62D}"/>
              </a:ext>
            </a:extLst>
          </p:cNvPr>
          <p:cNvSpPr>
            <a:spLocks noGrp="1"/>
          </p:cNvSpPr>
          <p:nvPr>
            <p:ph type="sldNum" sz="quarter" idx="12"/>
          </p:nvPr>
        </p:nvSpPr>
        <p:spPr/>
        <p:txBody>
          <a:bodyPr/>
          <a:lstStyle/>
          <a:p>
            <a:fld id="{ECD57F3F-3F27-4ACB-896E-578E17740C47}" type="slidenum">
              <a:rPr lang="fr-CA" smtClean="0"/>
              <a:t>‹N°›</a:t>
            </a:fld>
            <a:endParaRPr lang="fr-CA"/>
          </a:p>
        </p:txBody>
      </p:sp>
    </p:spTree>
    <p:extLst>
      <p:ext uri="{BB962C8B-B14F-4D97-AF65-F5344CB8AC3E}">
        <p14:creationId xmlns:p14="http://schemas.microsoft.com/office/powerpoint/2010/main" val="2492615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9DB22B-FD33-43EB-935F-CA4E2E3FFB76}"/>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71A08DBD-B816-4715-8FD3-BA16ECEE3D3A}"/>
              </a:ext>
            </a:extLst>
          </p:cNvPr>
          <p:cNvSpPr>
            <a:spLocks noGrp="1"/>
          </p:cNvSpPr>
          <p:nvPr>
            <p:ph type="dt" sz="half" idx="10"/>
          </p:nvPr>
        </p:nvSpPr>
        <p:spPr/>
        <p:txBody>
          <a:bodyPr/>
          <a:lstStyle/>
          <a:p>
            <a:fld id="{DF239321-C35D-481D-B567-9C9FB376F9A2}" type="datetimeFigureOut">
              <a:rPr lang="fr-CA" smtClean="0"/>
              <a:t>2022-03-31</a:t>
            </a:fld>
            <a:endParaRPr lang="fr-CA"/>
          </a:p>
        </p:txBody>
      </p:sp>
      <p:sp>
        <p:nvSpPr>
          <p:cNvPr id="4" name="Espace réservé du pied de page 3">
            <a:extLst>
              <a:ext uri="{FF2B5EF4-FFF2-40B4-BE49-F238E27FC236}">
                <a16:creationId xmlns:a16="http://schemas.microsoft.com/office/drawing/2014/main" id="{9CD02FE8-9D6D-4471-824E-AC96BF24FDD2}"/>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45142455-B380-4128-BC13-F96B93380DA5}"/>
              </a:ext>
            </a:extLst>
          </p:cNvPr>
          <p:cNvSpPr>
            <a:spLocks noGrp="1"/>
          </p:cNvSpPr>
          <p:nvPr>
            <p:ph type="sldNum" sz="quarter" idx="12"/>
          </p:nvPr>
        </p:nvSpPr>
        <p:spPr/>
        <p:txBody>
          <a:bodyPr/>
          <a:lstStyle/>
          <a:p>
            <a:fld id="{ECD57F3F-3F27-4ACB-896E-578E17740C47}" type="slidenum">
              <a:rPr lang="fr-CA" smtClean="0"/>
              <a:t>‹N°›</a:t>
            </a:fld>
            <a:endParaRPr lang="fr-CA"/>
          </a:p>
        </p:txBody>
      </p:sp>
    </p:spTree>
    <p:extLst>
      <p:ext uri="{BB962C8B-B14F-4D97-AF65-F5344CB8AC3E}">
        <p14:creationId xmlns:p14="http://schemas.microsoft.com/office/powerpoint/2010/main" val="2946905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C8F8E97-C692-4052-8EAE-BD1A05A3B1A1}"/>
              </a:ext>
            </a:extLst>
          </p:cNvPr>
          <p:cNvSpPr>
            <a:spLocks noGrp="1"/>
          </p:cNvSpPr>
          <p:nvPr>
            <p:ph type="dt" sz="half" idx="10"/>
          </p:nvPr>
        </p:nvSpPr>
        <p:spPr/>
        <p:txBody>
          <a:bodyPr/>
          <a:lstStyle/>
          <a:p>
            <a:fld id="{DF239321-C35D-481D-B567-9C9FB376F9A2}" type="datetimeFigureOut">
              <a:rPr lang="fr-CA" smtClean="0"/>
              <a:t>2022-03-31</a:t>
            </a:fld>
            <a:endParaRPr lang="fr-CA"/>
          </a:p>
        </p:txBody>
      </p:sp>
      <p:sp>
        <p:nvSpPr>
          <p:cNvPr id="3" name="Espace réservé du pied de page 2">
            <a:extLst>
              <a:ext uri="{FF2B5EF4-FFF2-40B4-BE49-F238E27FC236}">
                <a16:creationId xmlns:a16="http://schemas.microsoft.com/office/drawing/2014/main" id="{E0944D7D-7929-4E84-B29E-EFAAF2957CD4}"/>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9B7C02BE-D754-440F-8652-C371FCCA8DDA}"/>
              </a:ext>
            </a:extLst>
          </p:cNvPr>
          <p:cNvSpPr>
            <a:spLocks noGrp="1"/>
          </p:cNvSpPr>
          <p:nvPr>
            <p:ph type="sldNum" sz="quarter" idx="12"/>
          </p:nvPr>
        </p:nvSpPr>
        <p:spPr/>
        <p:txBody>
          <a:bodyPr/>
          <a:lstStyle/>
          <a:p>
            <a:fld id="{ECD57F3F-3F27-4ACB-896E-578E17740C47}" type="slidenum">
              <a:rPr lang="fr-CA" smtClean="0"/>
              <a:t>‹N°›</a:t>
            </a:fld>
            <a:endParaRPr lang="fr-CA"/>
          </a:p>
        </p:txBody>
      </p:sp>
    </p:spTree>
    <p:extLst>
      <p:ext uri="{BB962C8B-B14F-4D97-AF65-F5344CB8AC3E}">
        <p14:creationId xmlns:p14="http://schemas.microsoft.com/office/powerpoint/2010/main" val="347917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9D13A5-6F24-4B10-9279-77DDF3ED617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B7AA0F03-1301-4D60-B0E7-8789A76BEA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C35E9882-2F55-40DA-A93F-7C056114D8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0816443-CF3C-4F1F-84BD-0A0741F75F83}"/>
              </a:ext>
            </a:extLst>
          </p:cNvPr>
          <p:cNvSpPr>
            <a:spLocks noGrp="1"/>
          </p:cNvSpPr>
          <p:nvPr>
            <p:ph type="dt" sz="half" idx="10"/>
          </p:nvPr>
        </p:nvSpPr>
        <p:spPr/>
        <p:txBody>
          <a:bodyPr/>
          <a:lstStyle/>
          <a:p>
            <a:fld id="{DF239321-C35D-481D-B567-9C9FB376F9A2}"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955E23E9-54CF-4777-9056-1A0BFEDD26FF}"/>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BEC32B8D-DAA8-43CD-884C-F45EDFE84775}"/>
              </a:ext>
            </a:extLst>
          </p:cNvPr>
          <p:cNvSpPr>
            <a:spLocks noGrp="1"/>
          </p:cNvSpPr>
          <p:nvPr>
            <p:ph type="sldNum" sz="quarter" idx="12"/>
          </p:nvPr>
        </p:nvSpPr>
        <p:spPr/>
        <p:txBody>
          <a:bodyPr/>
          <a:lstStyle/>
          <a:p>
            <a:fld id="{ECD57F3F-3F27-4ACB-896E-578E17740C47}" type="slidenum">
              <a:rPr lang="fr-CA" smtClean="0"/>
              <a:t>‹N°›</a:t>
            </a:fld>
            <a:endParaRPr lang="fr-CA"/>
          </a:p>
        </p:txBody>
      </p:sp>
    </p:spTree>
    <p:extLst>
      <p:ext uri="{BB962C8B-B14F-4D97-AF65-F5344CB8AC3E}">
        <p14:creationId xmlns:p14="http://schemas.microsoft.com/office/powerpoint/2010/main" val="3971366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FE7A64-ED69-4BE0-852E-EE1C23FE1EF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1E96383B-0E32-439F-9BCD-2DB753B6AC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09598BEC-B4FF-44A1-9A4E-1A8DFF2143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4971FF7A-A0C3-49F7-BD6A-D385DBE1A6C2}"/>
              </a:ext>
            </a:extLst>
          </p:cNvPr>
          <p:cNvSpPr>
            <a:spLocks noGrp="1"/>
          </p:cNvSpPr>
          <p:nvPr>
            <p:ph type="dt" sz="half" idx="10"/>
          </p:nvPr>
        </p:nvSpPr>
        <p:spPr/>
        <p:txBody>
          <a:bodyPr/>
          <a:lstStyle/>
          <a:p>
            <a:fld id="{DF239321-C35D-481D-B567-9C9FB376F9A2}"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CB9F3A95-3F45-48FB-A843-BC7A4699E9F3}"/>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43C8E3EE-2690-4324-B65F-E1FB63D286B1}"/>
              </a:ext>
            </a:extLst>
          </p:cNvPr>
          <p:cNvSpPr>
            <a:spLocks noGrp="1"/>
          </p:cNvSpPr>
          <p:nvPr>
            <p:ph type="sldNum" sz="quarter" idx="12"/>
          </p:nvPr>
        </p:nvSpPr>
        <p:spPr/>
        <p:txBody>
          <a:bodyPr/>
          <a:lstStyle/>
          <a:p>
            <a:fld id="{ECD57F3F-3F27-4ACB-896E-578E17740C47}" type="slidenum">
              <a:rPr lang="fr-CA" smtClean="0"/>
              <a:t>‹N°›</a:t>
            </a:fld>
            <a:endParaRPr lang="fr-CA"/>
          </a:p>
        </p:txBody>
      </p:sp>
    </p:spTree>
    <p:extLst>
      <p:ext uri="{BB962C8B-B14F-4D97-AF65-F5344CB8AC3E}">
        <p14:creationId xmlns:p14="http://schemas.microsoft.com/office/powerpoint/2010/main" val="3533754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BB988AC-BE88-47C8-81F1-5CCE1A9C85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20761A39-5E3D-4919-A5D8-09BC58D359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0E41ED83-E4D0-4B14-BCEF-EF4F206CEB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239321-C35D-481D-B567-9C9FB376F9A2}"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3FD0CED6-5811-4B7E-8A4A-58C4F49D29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ABEC2005-73BB-4965-A36F-71DBFA9A11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D57F3F-3F27-4ACB-896E-578E17740C47}" type="slidenum">
              <a:rPr lang="fr-CA" smtClean="0"/>
              <a:t>‹N°›</a:t>
            </a:fld>
            <a:endParaRPr lang="fr-CA"/>
          </a:p>
        </p:txBody>
      </p:sp>
    </p:spTree>
    <p:extLst>
      <p:ext uri="{BB962C8B-B14F-4D97-AF65-F5344CB8AC3E}">
        <p14:creationId xmlns:p14="http://schemas.microsoft.com/office/powerpoint/2010/main" val="4059281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595383-F17D-4B85-9082-B9FDF3CEAA5F}"/>
              </a:ext>
            </a:extLst>
          </p:cNvPr>
          <p:cNvSpPr/>
          <p:nvPr/>
        </p:nvSpPr>
        <p:spPr>
          <a:xfrm>
            <a:off x="4073375" y="417815"/>
            <a:ext cx="4045249" cy="2400657"/>
          </a:xfrm>
          <a:prstGeom prst="rect">
            <a:avLst/>
          </a:prstGeom>
          <a:noFill/>
        </p:spPr>
        <p:txBody>
          <a:bodyPr wrap="square" lIns="91440" tIns="45720" rIns="91440" bIns="45720">
            <a:spAutoFit/>
          </a:bodyPr>
          <a:lstStyle/>
          <a:p>
            <a:pPr algn="ctr"/>
            <a:r>
              <a:rPr lang="fr-FR" sz="9600" b="0" cap="none" spc="0" dirty="0" err="1">
                <a:ln w="0"/>
                <a:solidFill>
                  <a:schemeClr val="accent1"/>
                </a:solidFill>
                <a:effectLst>
                  <a:outerShdw blurRad="38100" dist="25400" dir="5400000" algn="ctr" rotWithShape="0">
                    <a:srgbClr val="6E747A">
                      <a:alpha val="43000"/>
                    </a:srgbClr>
                  </a:outerShdw>
                </a:effectLst>
              </a:rPr>
              <a:t>Aquops</a:t>
            </a:r>
            <a:endParaRPr lang="fr-FR" sz="9600" b="0" cap="none" spc="0" dirty="0">
              <a:ln w="0"/>
              <a:solidFill>
                <a:schemeClr val="accent1"/>
              </a:solidFill>
              <a:effectLst>
                <a:outerShdw blurRad="38100" dist="25400" dir="5400000" algn="ctr" rotWithShape="0">
                  <a:srgbClr val="6E747A">
                    <a:alpha val="43000"/>
                  </a:srgbClr>
                </a:outerShdw>
              </a:effectLst>
            </a:endParaRPr>
          </a:p>
          <a:p>
            <a:pPr algn="ctr"/>
            <a:endParaRPr lang="fr-FR" sz="5400" b="0" cap="none" spc="0" dirty="0">
              <a:ln w="0"/>
              <a:solidFill>
                <a:schemeClr val="accent1"/>
              </a:solidFill>
              <a:effectLst>
                <a:outerShdw blurRad="38100" dist="25400" dir="5400000" algn="ctr" rotWithShape="0">
                  <a:srgbClr val="6E747A">
                    <a:alpha val="43000"/>
                  </a:srgbClr>
                </a:outerShdw>
              </a:effectLst>
            </a:endParaRPr>
          </a:p>
        </p:txBody>
      </p:sp>
      <p:sp>
        <p:nvSpPr>
          <p:cNvPr id="5" name="ZoneTexte 4">
            <a:extLst>
              <a:ext uri="{FF2B5EF4-FFF2-40B4-BE49-F238E27FC236}">
                <a16:creationId xmlns:a16="http://schemas.microsoft.com/office/drawing/2014/main" id="{E9370BB4-A691-4B42-ACF0-9C5972E4366D}"/>
              </a:ext>
            </a:extLst>
          </p:cNvPr>
          <p:cNvSpPr txBox="1"/>
          <p:nvPr/>
        </p:nvSpPr>
        <p:spPr>
          <a:xfrm>
            <a:off x="4847965" y="2633806"/>
            <a:ext cx="2496068" cy="369332"/>
          </a:xfrm>
          <a:prstGeom prst="rect">
            <a:avLst/>
          </a:prstGeom>
          <a:noFill/>
        </p:spPr>
        <p:txBody>
          <a:bodyPr wrap="none" rtlCol="0">
            <a:spAutoFit/>
          </a:bodyPr>
          <a:lstStyle/>
          <a:p>
            <a:r>
              <a:rPr lang="fr-CA" dirty="0"/>
              <a:t>Fait par Mathieu Pellerin</a:t>
            </a:r>
          </a:p>
        </p:txBody>
      </p:sp>
    </p:spTree>
    <p:extLst>
      <p:ext uri="{BB962C8B-B14F-4D97-AF65-F5344CB8AC3E}">
        <p14:creationId xmlns:p14="http://schemas.microsoft.com/office/powerpoint/2010/main" val="1566781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1464DF-6205-460E-B129-2BA31C93378E}"/>
              </a:ext>
            </a:extLst>
          </p:cNvPr>
          <p:cNvSpPr>
            <a:spLocks noGrp="1"/>
          </p:cNvSpPr>
          <p:nvPr>
            <p:ph type="title"/>
          </p:nvPr>
        </p:nvSpPr>
        <p:spPr/>
        <p:txBody>
          <a:bodyPr/>
          <a:lstStyle/>
          <a:p>
            <a:r>
              <a:rPr lang="fr-CA" dirty="0"/>
              <a:t>Nom de l’Atelier et son Numéro</a:t>
            </a:r>
          </a:p>
        </p:txBody>
      </p:sp>
      <p:sp>
        <p:nvSpPr>
          <p:cNvPr id="3" name="Espace réservé du contenu 2">
            <a:extLst>
              <a:ext uri="{FF2B5EF4-FFF2-40B4-BE49-F238E27FC236}">
                <a16:creationId xmlns:a16="http://schemas.microsoft.com/office/drawing/2014/main" id="{0BA3AE52-E5C4-46F1-86C4-0A1289A7AD40}"/>
              </a:ext>
            </a:extLst>
          </p:cNvPr>
          <p:cNvSpPr>
            <a:spLocks noGrp="1"/>
          </p:cNvSpPr>
          <p:nvPr>
            <p:ph idx="1"/>
          </p:nvPr>
        </p:nvSpPr>
        <p:spPr/>
        <p:txBody>
          <a:bodyPr/>
          <a:lstStyle/>
          <a:p>
            <a:r>
              <a:rPr lang="fr-CA" dirty="0"/>
              <a:t>Nom: Mon site de classe avec Google Sites</a:t>
            </a:r>
          </a:p>
          <a:p>
            <a:r>
              <a:rPr lang="fr-CA" dirty="0"/>
              <a:t>Numéro:152</a:t>
            </a:r>
          </a:p>
        </p:txBody>
      </p:sp>
    </p:spTree>
    <p:extLst>
      <p:ext uri="{BB962C8B-B14F-4D97-AF65-F5344CB8AC3E}">
        <p14:creationId xmlns:p14="http://schemas.microsoft.com/office/powerpoint/2010/main" val="3792673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746686-B1DE-4515-A08E-3E377528B459}"/>
              </a:ext>
            </a:extLst>
          </p:cNvPr>
          <p:cNvSpPr>
            <a:spLocks noGrp="1"/>
          </p:cNvSpPr>
          <p:nvPr>
            <p:ph type="title"/>
          </p:nvPr>
        </p:nvSpPr>
        <p:spPr/>
        <p:txBody>
          <a:bodyPr/>
          <a:lstStyle/>
          <a:p>
            <a:r>
              <a:rPr lang="fr-CA" dirty="0"/>
              <a:t>D’où viennent t’ils</a:t>
            </a:r>
          </a:p>
        </p:txBody>
      </p:sp>
      <p:sp>
        <p:nvSpPr>
          <p:cNvPr id="3" name="Espace réservé du contenu 2">
            <a:extLst>
              <a:ext uri="{FF2B5EF4-FFF2-40B4-BE49-F238E27FC236}">
                <a16:creationId xmlns:a16="http://schemas.microsoft.com/office/drawing/2014/main" id="{BF6931E4-4565-418C-BBE2-96C6F8C512B8}"/>
              </a:ext>
            </a:extLst>
          </p:cNvPr>
          <p:cNvSpPr>
            <a:spLocks noGrp="1"/>
          </p:cNvSpPr>
          <p:nvPr>
            <p:ph idx="1"/>
          </p:nvPr>
        </p:nvSpPr>
        <p:spPr>
          <a:xfrm>
            <a:off x="838200" y="1825625"/>
            <a:ext cx="10515600" cy="4351338"/>
          </a:xfrm>
        </p:spPr>
        <p:txBody>
          <a:bodyPr/>
          <a:lstStyle/>
          <a:p>
            <a:pPr fontAlgn="base"/>
            <a:r>
              <a:rPr lang="fr-CA" b="1" dirty="0"/>
              <a:t>Alexandra </a:t>
            </a:r>
            <a:r>
              <a:rPr lang="fr-CA" b="1" dirty="0" err="1"/>
              <a:t>Coutlée</a:t>
            </a:r>
            <a:endParaRPr lang="fr-CA" b="1" dirty="0"/>
          </a:p>
          <a:p>
            <a:pPr fontAlgn="base"/>
            <a:r>
              <a:rPr lang="fr-CA" dirty="0"/>
              <a:t>Conseillère pédagogique en intégration du numérique</a:t>
            </a:r>
          </a:p>
          <a:p>
            <a:pPr fontAlgn="base"/>
            <a:r>
              <a:rPr lang="fr-CA" dirty="0"/>
              <a:t>CSS de Laval</a:t>
            </a:r>
          </a:p>
          <a:p>
            <a:pPr fontAlgn="base"/>
            <a:endParaRPr lang="fr-CA" dirty="0"/>
          </a:p>
          <a:p>
            <a:pPr fontAlgn="base"/>
            <a:r>
              <a:rPr lang="fr-FR" altLang="fr-FR" b="1" dirty="0">
                <a:solidFill>
                  <a:srgbClr val="4A4A4A"/>
                </a:solidFill>
                <a:latin typeface="Beauchef-Bold"/>
              </a:rPr>
              <a:t>Sylvain Duclos</a:t>
            </a:r>
          </a:p>
          <a:p>
            <a:pPr fontAlgn="base"/>
            <a:r>
              <a:rPr lang="fr-FR" altLang="fr-FR" b="1" dirty="0">
                <a:solidFill>
                  <a:srgbClr val="AFAFAF"/>
                </a:solidFill>
                <a:latin typeface="Merriweather"/>
              </a:rPr>
              <a:t>Enseignant et Leader </a:t>
            </a:r>
            <a:r>
              <a:rPr lang="fr-FR" altLang="fr-FR" b="1" dirty="0" err="1">
                <a:solidFill>
                  <a:srgbClr val="AFAFAF"/>
                </a:solidFill>
                <a:latin typeface="Merriweather"/>
              </a:rPr>
              <a:t>pédagonumérique</a:t>
            </a:r>
            <a:endParaRPr kumimoji="0" lang="fr-FR" altLang="fr-FR" sz="4000" b="1" i="0" u="none" strike="noStrike" cap="none" normalizeH="0" baseline="0" dirty="0">
              <a:ln>
                <a:noFill/>
              </a:ln>
              <a:solidFill>
                <a:srgbClr val="626262"/>
              </a:solidFill>
              <a:effectLst/>
              <a:latin typeface="inherit"/>
            </a:endParaRPr>
          </a:p>
          <a:p>
            <a:pPr marL="0" lvl="0" indent="0" algn="ctr" eaLnBrk="0" fontAlgn="base" hangingPunct="0">
              <a:lnSpc>
                <a:spcPct val="100000"/>
              </a:lnSpc>
              <a:spcBef>
                <a:spcPct val="0"/>
              </a:spcBef>
              <a:spcAft>
                <a:spcPct val="0"/>
              </a:spcAft>
              <a:buNone/>
            </a:pPr>
            <a:r>
              <a:rPr lang="fr-FR" altLang="fr-FR" b="1" dirty="0">
                <a:solidFill>
                  <a:srgbClr val="AFAFAF"/>
                </a:solidFill>
                <a:latin typeface="Merriweather"/>
              </a:rPr>
              <a:t>CSS des Navigateurs</a:t>
            </a:r>
            <a:endParaRPr kumimoji="0" lang="fr-FR" altLang="fr-FR" sz="5400" b="1" i="0" u="none" strike="noStrike" cap="none" normalizeH="0" baseline="0" dirty="0">
              <a:ln>
                <a:noFill/>
              </a:ln>
              <a:solidFill>
                <a:schemeClr val="tx1"/>
              </a:solidFill>
              <a:effectLst/>
              <a:latin typeface="Arial" panose="020B0604020202020204" pitchFamily="34" charset="0"/>
            </a:endParaRPr>
          </a:p>
          <a:p>
            <a:pPr fontAlgn="base"/>
            <a:endParaRPr lang="fr-FR" altLang="fr-FR" b="1" dirty="0">
              <a:solidFill>
                <a:srgbClr val="4A4A4A"/>
              </a:solidFill>
              <a:latin typeface="Beauchef-Bold"/>
            </a:endParaRPr>
          </a:p>
          <a:p>
            <a:pPr fontAlgn="base"/>
            <a:endParaRPr lang="fr-FR" altLang="fr-FR" b="1" dirty="0">
              <a:solidFill>
                <a:srgbClr val="4A4A4A"/>
              </a:solidFill>
              <a:latin typeface="Beauchef-Bold"/>
            </a:endParaRPr>
          </a:p>
          <a:p>
            <a:pPr fontAlgn="base"/>
            <a:endParaRPr lang="fr-CA" dirty="0"/>
          </a:p>
          <a:p>
            <a:pPr marL="0" indent="0">
              <a:buNone/>
            </a:pPr>
            <a:endParaRPr lang="fr-CA" dirty="0"/>
          </a:p>
        </p:txBody>
      </p:sp>
      <p:sp>
        <p:nvSpPr>
          <p:cNvPr id="7" name="Rectangle 4">
            <a:extLst>
              <a:ext uri="{FF2B5EF4-FFF2-40B4-BE49-F238E27FC236}">
                <a16:creationId xmlns:a16="http://schemas.microsoft.com/office/drawing/2014/main" id="{463F5265-248D-42BE-8793-754F4ECBF53D}"/>
              </a:ext>
            </a:extLst>
          </p:cNvPr>
          <p:cNvSpPr>
            <a:spLocks noChangeArrowheads="1"/>
          </p:cNvSpPr>
          <p:nvPr/>
        </p:nvSpPr>
        <p:spPr bwMode="auto">
          <a:xfrm>
            <a:off x="3209099" y="1825625"/>
            <a:ext cx="65" cy="922572"/>
          </a:xfrm>
          <a:prstGeom prst="rect">
            <a:avLst/>
          </a:prstGeom>
          <a:solidFill>
            <a:srgbClr val="F0F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82505" rIns="0" bIns="182505"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fr-FR" sz="3600" b="0" i="0" u="none" strike="noStrike" cap="none" normalizeH="0" baseline="0" dirty="0">
              <a:ln>
                <a:noFill/>
              </a:ln>
              <a:solidFill>
                <a:schemeClr val="tx1"/>
              </a:solidFill>
              <a:effectLst/>
              <a:latin typeface="Arial" panose="020B0604020202020204" pitchFamily="34" charset="0"/>
            </a:endParaRPr>
          </a:p>
        </p:txBody>
      </p:sp>
      <p:sp>
        <p:nvSpPr>
          <p:cNvPr id="8" name="Rectangle 5">
            <a:extLst>
              <a:ext uri="{FF2B5EF4-FFF2-40B4-BE49-F238E27FC236}">
                <a16:creationId xmlns:a16="http://schemas.microsoft.com/office/drawing/2014/main" id="{0564A651-F1A0-4897-92A1-7BA45D33C341}"/>
              </a:ext>
            </a:extLst>
          </p:cNvPr>
          <p:cNvSpPr>
            <a:spLocks noChangeArrowheads="1"/>
          </p:cNvSpPr>
          <p:nvPr/>
        </p:nvSpPr>
        <p:spPr bwMode="auto">
          <a:xfrm>
            <a:off x="0" y="0"/>
            <a:ext cx="12192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sp>
        <p:nvSpPr>
          <p:cNvPr id="9" name="Rectangle 6">
            <a:extLst>
              <a:ext uri="{FF2B5EF4-FFF2-40B4-BE49-F238E27FC236}">
                <a16:creationId xmlns:a16="http://schemas.microsoft.com/office/drawing/2014/main" id="{120CE16A-B099-4D30-82E5-9A0C7C688FDF}"/>
              </a:ext>
            </a:extLst>
          </p:cNvPr>
          <p:cNvSpPr>
            <a:spLocks noChangeArrowheads="1"/>
          </p:cNvSpPr>
          <p:nvPr/>
        </p:nvSpPr>
        <p:spPr bwMode="auto">
          <a:xfrm>
            <a:off x="0" y="15875"/>
            <a:ext cx="4741863" cy="0"/>
          </a:xfrm>
          <a:prstGeom prst="rect">
            <a:avLst/>
          </a:prstGeom>
          <a:solidFill>
            <a:srgbClr val="F0F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00" b="0" i="0" u="none" strike="noStrike" cap="none" normalizeH="0" baseline="0">
              <a:ln>
                <a:noFill/>
              </a:ln>
              <a:solidFill>
                <a:srgbClr val="626262"/>
              </a:solidFill>
              <a:effectLst/>
              <a:latin typeface="inherit"/>
            </a:endParaRPr>
          </a:p>
          <a:p>
            <a:pPr marL="0" marR="0" lvl="0" indent="0" algn="l" defTabSz="914400" rtl="0" eaLnBrk="0" fontAlgn="t" latinLnBrk="0" hangingPunct="0">
              <a:lnSpc>
                <a:spcPct val="100000"/>
              </a:lnSpc>
              <a:spcBef>
                <a:spcPct val="0"/>
              </a:spcBef>
              <a:spcAft>
                <a:spcPct val="0"/>
              </a:spcAft>
              <a:buClrTx/>
              <a:buSzTx/>
              <a:buFontTx/>
              <a:buNone/>
              <a:tabLst/>
            </a:pPr>
            <a:br>
              <a:rPr kumimoji="0" lang="fr-FR" altLang="fr-FR" sz="1800" b="0" i="0" u="none" strike="noStrike" cap="none" normalizeH="0" baseline="0">
                <a:ln>
                  <a:noFill/>
                </a:ln>
                <a:solidFill>
                  <a:srgbClr val="626262"/>
                </a:solidFill>
                <a:effectLst/>
                <a:latin typeface="inherit"/>
              </a:rPr>
            </a:b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C1AEB47F-48C1-4B48-B1DA-F3E480C1AE2A}"/>
              </a:ext>
            </a:extLst>
          </p:cNvPr>
          <p:cNvSpPr>
            <a:spLocks noChangeArrowheads="1"/>
          </p:cNvSpPr>
          <p:nvPr/>
        </p:nvSpPr>
        <p:spPr bwMode="auto">
          <a:xfrm>
            <a:off x="152400" y="152400"/>
            <a:ext cx="12192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sp>
        <p:nvSpPr>
          <p:cNvPr id="12" name="Rectangle 9">
            <a:extLst>
              <a:ext uri="{FF2B5EF4-FFF2-40B4-BE49-F238E27FC236}">
                <a16:creationId xmlns:a16="http://schemas.microsoft.com/office/drawing/2014/main" id="{45299D01-10D3-4133-A3E3-674F099CABEC}"/>
              </a:ext>
            </a:extLst>
          </p:cNvPr>
          <p:cNvSpPr>
            <a:spLocks noChangeArrowheads="1"/>
          </p:cNvSpPr>
          <p:nvPr/>
        </p:nvSpPr>
        <p:spPr bwMode="auto">
          <a:xfrm>
            <a:off x="152400" y="168275"/>
            <a:ext cx="4741863" cy="0"/>
          </a:xfrm>
          <a:prstGeom prst="rect">
            <a:avLst/>
          </a:prstGeom>
          <a:solidFill>
            <a:srgbClr val="F0F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00" b="0" i="0" u="none" strike="noStrike" cap="none" normalizeH="0" baseline="0">
              <a:ln>
                <a:noFill/>
              </a:ln>
              <a:solidFill>
                <a:srgbClr val="626262"/>
              </a:solidFill>
              <a:effectLst/>
              <a:latin typeface="inherit"/>
            </a:endParaRPr>
          </a:p>
          <a:p>
            <a:pPr marL="0" marR="0" lvl="0" indent="0" algn="l" defTabSz="914400" rtl="0" eaLnBrk="0" fontAlgn="t" latinLnBrk="0" hangingPunct="0">
              <a:lnSpc>
                <a:spcPct val="100000"/>
              </a:lnSpc>
              <a:spcBef>
                <a:spcPct val="0"/>
              </a:spcBef>
              <a:spcAft>
                <a:spcPct val="0"/>
              </a:spcAft>
              <a:buClrTx/>
              <a:buSzTx/>
              <a:buFontTx/>
              <a:buNone/>
              <a:tabLst/>
            </a:pPr>
            <a:br>
              <a:rPr kumimoji="0" lang="fr-FR" altLang="fr-FR" sz="1800" b="0" i="0" u="none" strike="noStrike" cap="none" normalizeH="0" baseline="0">
                <a:ln>
                  <a:noFill/>
                </a:ln>
                <a:solidFill>
                  <a:srgbClr val="626262"/>
                </a:solidFill>
                <a:effectLst/>
                <a:latin typeface="inherit"/>
              </a:rPr>
            </a:br>
            <a:endParaRPr kumimoji="0" lang="fr-FR" altLang="fr-F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26669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5DDC71-0995-40AE-95F9-FFBBB62E25F8}"/>
              </a:ext>
            </a:extLst>
          </p:cNvPr>
          <p:cNvSpPr>
            <a:spLocks noGrp="1"/>
          </p:cNvSpPr>
          <p:nvPr>
            <p:ph type="title"/>
          </p:nvPr>
        </p:nvSpPr>
        <p:spPr/>
        <p:txBody>
          <a:bodyPr/>
          <a:lstStyle/>
          <a:p>
            <a:r>
              <a:rPr lang="fr-CA" dirty="0"/>
              <a:t>Résumé</a:t>
            </a:r>
          </a:p>
        </p:txBody>
      </p:sp>
      <p:sp>
        <p:nvSpPr>
          <p:cNvPr id="3" name="Espace réservé du contenu 2">
            <a:extLst>
              <a:ext uri="{FF2B5EF4-FFF2-40B4-BE49-F238E27FC236}">
                <a16:creationId xmlns:a16="http://schemas.microsoft.com/office/drawing/2014/main" id="{DAB1DFA2-3331-4484-9D31-59ABB3CB4D49}"/>
              </a:ext>
            </a:extLst>
          </p:cNvPr>
          <p:cNvSpPr>
            <a:spLocks noGrp="1"/>
          </p:cNvSpPr>
          <p:nvPr>
            <p:ph idx="1"/>
          </p:nvPr>
        </p:nvSpPr>
        <p:spPr/>
        <p:txBody>
          <a:bodyPr/>
          <a:lstStyle/>
          <a:p>
            <a:r>
              <a:rPr lang="fr-CA" dirty="0"/>
              <a:t>L'idée de mettre en ligne un site de classe vous a déjà effleuré l'esprit, mais vous avez tout abandonné car vous ne saviez pas par où commencer? Google Sites est un outil simple et gratuit qui vous permet en quelques étapes faciles de rendre votre contenu accessible en ligne... sans efforts ou compétences informatiques particulières! Que ce soit pour créer un site de classe, des plans de travail ou un microsite pour une activité, c'est l'outil par excellence. Alors venez découvrir la plateforme avec moi et créer, de zéro, votre premier site Web. Vous ressortirez de cet atelier avec l'ébauche d'un site Web prêt à être publié.</a:t>
            </a:r>
          </a:p>
        </p:txBody>
      </p:sp>
    </p:spTree>
    <p:extLst>
      <p:ext uri="{BB962C8B-B14F-4D97-AF65-F5344CB8AC3E}">
        <p14:creationId xmlns:p14="http://schemas.microsoft.com/office/powerpoint/2010/main" val="3025991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E40A0E-610B-4709-9220-3535F2FB45EB}"/>
              </a:ext>
            </a:extLst>
          </p:cNvPr>
          <p:cNvSpPr>
            <a:spLocks noGrp="1"/>
          </p:cNvSpPr>
          <p:nvPr>
            <p:ph type="title"/>
          </p:nvPr>
        </p:nvSpPr>
        <p:spPr/>
        <p:txBody>
          <a:bodyPr/>
          <a:lstStyle/>
          <a:p>
            <a:r>
              <a:rPr lang="fr-CA" dirty="0"/>
              <a:t>Hyperliens avec leurs nom</a:t>
            </a:r>
          </a:p>
        </p:txBody>
      </p:sp>
      <p:sp>
        <p:nvSpPr>
          <p:cNvPr id="3" name="Espace réservé du contenu 2">
            <a:extLst>
              <a:ext uri="{FF2B5EF4-FFF2-40B4-BE49-F238E27FC236}">
                <a16:creationId xmlns:a16="http://schemas.microsoft.com/office/drawing/2014/main" id="{EC166ED9-5759-4C61-B7CF-64E3CC4FAD57}"/>
              </a:ext>
            </a:extLst>
          </p:cNvPr>
          <p:cNvSpPr>
            <a:spLocks noGrp="1"/>
          </p:cNvSpPr>
          <p:nvPr>
            <p:ph idx="1"/>
          </p:nvPr>
        </p:nvSpPr>
        <p:spPr/>
        <p:txBody>
          <a:bodyPr/>
          <a:lstStyle/>
          <a:p>
            <a:r>
              <a:rPr lang="fr-CA" dirty="0"/>
              <a:t>https://sites.google.com/csnavigateurs.qc.ca/1appparjour/accueil</a:t>
            </a:r>
          </a:p>
        </p:txBody>
      </p:sp>
    </p:spTree>
    <p:extLst>
      <p:ext uri="{BB962C8B-B14F-4D97-AF65-F5344CB8AC3E}">
        <p14:creationId xmlns:p14="http://schemas.microsoft.com/office/powerpoint/2010/main" val="3339254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2EABF1-E062-4847-B485-B012E14B66C7}"/>
              </a:ext>
            </a:extLst>
          </p:cNvPr>
          <p:cNvSpPr>
            <a:spLocks noGrp="1"/>
          </p:cNvSpPr>
          <p:nvPr>
            <p:ph type="title"/>
          </p:nvPr>
        </p:nvSpPr>
        <p:spPr/>
        <p:txBody>
          <a:bodyPr/>
          <a:lstStyle/>
          <a:p>
            <a:r>
              <a:rPr lang="fr-CA" dirty="0"/>
              <a:t>Photos</a:t>
            </a:r>
          </a:p>
        </p:txBody>
      </p:sp>
      <p:pic>
        <p:nvPicPr>
          <p:cNvPr id="4" name="Espace réservé du contenu 3">
            <a:extLst>
              <a:ext uri="{FF2B5EF4-FFF2-40B4-BE49-F238E27FC236}">
                <a16:creationId xmlns:a16="http://schemas.microsoft.com/office/drawing/2014/main" id="{6E4432AA-2A5E-48D5-A799-EDCD719CE6D9}"/>
              </a:ext>
            </a:extLst>
          </p:cNvPr>
          <p:cNvPicPr>
            <a:picLocks noGrp="1" noChangeAspect="1"/>
          </p:cNvPicPr>
          <p:nvPr>
            <p:ph idx="1"/>
          </p:nvPr>
        </p:nvPicPr>
        <p:blipFill>
          <a:blip r:embed="rId2"/>
          <a:stretch>
            <a:fillRect/>
          </a:stretch>
        </p:blipFill>
        <p:spPr>
          <a:xfrm>
            <a:off x="1586776" y="1825625"/>
            <a:ext cx="9018447" cy="4351338"/>
          </a:xfrm>
          <a:prstGeom prst="rect">
            <a:avLst/>
          </a:prstGeom>
        </p:spPr>
      </p:pic>
    </p:spTree>
    <p:extLst>
      <p:ext uri="{BB962C8B-B14F-4D97-AF65-F5344CB8AC3E}">
        <p14:creationId xmlns:p14="http://schemas.microsoft.com/office/powerpoint/2010/main" val="1301768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0129D3-B629-440A-8E9D-D67A9BDE0A24}"/>
              </a:ext>
            </a:extLst>
          </p:cNvPr>
          <p:cNvSpPr>
            <a:spLocks noGrp="1"/>
          </p:cNvSpPr>
          <p:nvPr>
            <p:ph type="title"/>
          </p:nvPr>
        </p:nvSpPr>
        <p:spPr/>
        <p:txBody>
          <a:bodyPr/>
          <a:lstStyle/>
          <a:p>
            <a:r>
              <a:rPr lang="fr-CA" dirty="0"/>
              <a:t>Appréciation</a:t>
            </a:r>
          </a:p>
        </p:txBody>
      </p:sp>
      <p:sp>
        <p:nvSpPr>
          <p:cNvPr id="3" name="Espace réservé du contenu 2">
            <a:extLst>
              <a:ext uri="{FF2B5EF4-FFF2-40B4-BE49-F238E27FC236}">
                <a16:creationId xmlns:a16="http://schemas.microsoft.com/office/drawing/2014/main" id="{6BB5B526-D63A-4E7E-9349-BF42556D92FA}"/>
              </a:ext>
            </a:extLst>
          </p:cNvPr>
          <p:cNvSpPr>
            <a:spLocks noGrp="1"/>
          </p:cNvSpPr>
          <p:nvPr>
            <p:ph idx="1"/>
          </p:nvPr>
        </p:nvSpPr>
        <p:spPr/>
        <p:txBody>
          <a:bodyPr/>
          <a:lstStyle/>
          <a:p>
            <a:r>
              <a:rPr lang="fr-CA" dirty="0"/>
              <a:t>Je trouve Google Sites une façon très simple de créer son premier sites web avec l’ensemble Google! </a:t>
            </a:r>
            <a:r>
              <a:rPr lang="fr-CA" dirty="0" err="1"/>
              <a:t>Evidemment</a:t>
            </a:r>
            <a:r>
              <a:rPr lang="fr-CA" dirty="0"/>
              <a:t> vous avez accès au Google </a:t>
            </a:r>
            <a:r>
              <a:rPr lang="fr-CA" dirty="0" err="1"/>
              <a:t>Workspaces</a:t>
            </a:r>
            <a:r>
              <a:rPr lang="fr-CA"/>
              <a:t>!</a:t>
            </a:r>
            <a:endParaRPr lang="fr-CA" dirty="0"/>
          </a:p>
        </p:txBody>
      </p:sp>
    </p:spTree>
    <p:extLst>
      <p:ext uri="{BB962C8B-B14F-4D97-AF65-F5344CB8AC3E}">
        <p14:creationId xmlns:p14="http://schemas.microsoft.com/office/powerpoint/2010/main" val="85008534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216</Words>
  <Application>Microsoft Office PowerPoint</Application>
  <PresentationFormat>Grand écran</PresentationFormat>
  <Paragraphs>26</Paragraphs>
  <Slides>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Arial</vt:lpstr>
      <vt:lpstr>Beauchef-Bold</vt:lpstr>
      <vt:lpstr>Calibri</vt:lpstr>
      <vt:lpstr>Calibri Light</vt:lpstr>
      <vt:lpstr>inherit</vt:lpstr>
      <vt:lpstr>Merriweather</vt:lpstr>
      <vt:lpstr>Thème Office</vt:lpstr>
      <vt:lpstr>Présentation PowerPoint</vt:lpstr>
      <vt:lpstr>Nom de l’Atelier et son Numéro</vt:lpstr>
      <vt:lpstr>D’où viennent t’ils</vt:lpstr>
      <vt:lpstr>Résumé</vt:lpstr>
      <vt:lpstr>Hyperliens avec leurs nom</vt:lpstr>
      <vt:lpstr>Photos</vt:lpstr>
      <vt:lpstr>Appréciation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CSBE</dc:creator>
  <cp:lastModifiedBy>CSBE</cp:lastModifiedBy>
  <cp:revision>4</cp:revision>
  <dcterms:created xsi:type="dcterms:W3CDTF">2022-03-31T19:08:46Z</dcterms:created>
  <dcterms:modified xsi:type="dcterms:W3CDTF">2022-03-31T19:33:51Z</dcterms:modified>
</cp:coreProperties>
</file>