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C72075-D16D-4BE3-B1B9-5DCA50999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72F825-CA8A-47B3-9769-48F62C7A7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C1D642-2F3E-4767-A42E-AAA7EDFA8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886C-E9D9-436A-996F-53579E457682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D90D64-AC56-468C-892D-5101C2D68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443329-9D16-4541-A336-A502CCEAD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9E57-3C4C-44BA-A256-602B01B8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86244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924B09-63DA-4EF2-B192-5C1444E9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487C3E2-5BCF-454E-8EDF-6464CDED2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5967E1-FC63-467D-81B0-8A776D288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886C-E9D9-436A-996F-53579E457682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D12E59-BAA8-4900-841C-4E0EF229F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1EE316-43F2-4BC1-8846-D83064EB0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9E57-3C4C-44BA-A256-602B01B8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1749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558ED0F-7B21-4D88-8A2B-186292A5E6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CEDB72-A5FF-4464-AE38-D49DED172F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13E99D-A827-41C2-9A2F-A47A2EE2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886C-E9D9-436A-996F-53579E457682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52C962-618E-4FBB-A298-78002D4CC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E2712C-487F-4D36-93C6-99071B56A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9E57-3C4C-44BA-A256-602B01B8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33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6FC8FA-0002-4C06-A507-861E97F4E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48A00A-B51A-478F-A637-825961EC6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6627D2-8AA3-4AB7-86BD-B08F4D16B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886C-E9D9-436A-996F-53579E457682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AE5237-7F7D-4C24-91F7-4F323F565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C7CB37-DAF1-477C-96DB-3B3F6C00F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9E57-3C4C-44BA-A256-602B01B8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958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A4184F-A34C-4747-9D52-7D656D936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ABCF93-4C88-4D3E-8636-48C4F8DA9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F48FD7-8563-42DF-834F-05B63407C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886C-E9D9-436A-996F-53579E457682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EB88AF-2183-4041-82C6-28922B242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BDDCF9-A62A-4BCF-832B-43CB7A698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9E57-3C4C-44BA-A256-602B01B8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021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BE30D-DDCB-447A-85B6-A0BF0D4A2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D397A3-7336-47AF-B259-CCC00E23C9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E6573CB-DE98-4F18-AFBF-A61BA513F2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F1FD46-A46B-4C12-ABDB-7D67ED8D6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886C-E9D9-436A-996F-53579E457682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5734C2-2D25-4DAF-825F-CF678AD91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1A7330-855A-44B4-81D1-0B2FC9D97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9E57-3C4C-44BA-A256-602B01B8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433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D710CA-633E-44D4-93CB-5F2C7F488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ABA0093-6417-483C-98A6-1C7CBC065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B24981-21CE-4F89-B58D-012784DA0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FB208F6-833A-4CC8-8EBF-B17213FD97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F625536-3CD8-4AF7-B913-10AFD79193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9ADCB4C-4A9F-47EE-BD3F-B396FE4B3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886C-E9D9-436A-996F-53579E457682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B58472A-5D01-45DB-95F5-A38BD6DA0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693244C-5052-459B-960B-9B0FB772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9E57-3C4C-44BA-A256-602B01B8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683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E54020-F011-4724-8A6F-467FFB0ED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8B2C006-EFC7-4674-886D-665247172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886C-E9D9-436A-996F-53579E457682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5010A5D-582A-42FF-ACE6-39875A61D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B649EE9-D371-4C98-A1EE-670B15791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9E57-3C4C-44BA-A256-602B01B8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2994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2B451CA-B014-4970-AB3A-C40EE1DC8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886C-E9D9-436A-996F-53579E457682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7329227-DADF-453A-BF1E-5F7CC488E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7386EAA-876E-4C1D-B876-E4B5D1F6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9E57-3C4C-44BA-A256-602B01B8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2036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213226-988D-4075-8C93-65EF2E871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7DAEE5-58C7-4C02-B323-0D6BE15B2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1AEC18-3992-49DE-850B-9BC3D5A16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FCD309-D768-4A1E-B286-0B553C75F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886C-E9D9-436A-996F-53579E457682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3E1BE6-7057-4705-9838-19FDCF181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961F7D-592E-4F23-9D93-B98BA8A16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9E57-3C4C-44BA-A256-602B01B8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7869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370ED7-110A-4AD0-9631-C0991F548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B5A3138-49C4-427D-9E0E-C4DB21D6DB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E868A9B-7913-4479-A4CA-A17157D43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EBA8EE-928B-4407-9755-EAAF33598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886C-E9D9-436A-996F-53579E457682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5B85354-8382-4C71-A58E-D51C549C9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1065D9-48A5-4137-85B8-8A402ABB8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9E57-3C4C-44BA-A256-602B01B8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124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0211E6A-3B05-4AD8-9A85-4B87B8DB7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DAAED1-E571-4EF6-92EC-46EA42470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B339EE-A8E1-4228-947A-57133541CB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B886C-E9D9-436A-996F-53579E457682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AE3907-E828-4887-A5DC-99D851804B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BE64C8-6BC9-4C85-9FFC-64BCD9995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39E57-3C4C-44BA-A256-602B01B865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969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A7CF88-6CA1-4422-94A4-E74E2089A3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4930"/>
            <a:ext cx="9144000" cy="2387600"/>
          </a:xfrm>
        </p:spPr>
        <p:txBody>
          <a:bodyPr/>
          <a:lstStyle/>
          <a:p>
            <a:r>
              <a:rPr lang="fr-CA" dirty="0"/>
              <a:t>Plasticage du Rainbow Warrior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ACFC04-D68E-4D5C-BBE7-20D3047334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Mathieu Pellerin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C13B6FC-41D7-4045-9229-46B5073DE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487" y="4215486"/>
            <a:ext cx="2603218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308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11C21F-58A8-4692-BD7F-805B00EEC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18" y="268939"/>
            <a:ext cx="11213951" cy="6069387"/>
          </a:xfrm>
        </p:spPr>
        <p:txBody>
          <a:bodyPr/>
          <a:lstStyle/>
          <a:p>
            <a:r>
              <a:rPr lang="fr-CA" dirty="0"/>
              <a:t>Ou: </a:t>
            </a:r>
            <a:r>
              <a:rPr lang="en-US" dirty="0"/>
              <a:t>Port of Auckland, New Zealand</a:t>
            </a:r>
          </a:p>
          <a:p>
            <a:r>
              <a:rPr lang="en-US" dirty="0" err="1"/>
              <a:t>Quand</a:t>
            </a:r>
            <a:r>
              <a:rPr lang="en-US" dirty="0"/>
              <a:t>:</a:t>
            </a:r>
            <a:r>
              <a:rPr lang="fr-CA" dirty="0"/>
              <a:t>10 July 1985</a:t>
            </a:r>
          </a:p>
          <a:p>
            <a:r>
              <a:rPr lang="fr-CA" dirty="0"/>
              <a:t>Quoi: Explosion du bateau</a:t>
            </a:r>
          </a:p>
          <a:p>
            <a:r>
              <a:rPr lang="fr-CA" dirty="0" err="1"/>
              <a:t>Consequence</a:t>
            </a:r>
            <a:r>
              <a:rPr lang="fr-CA" dirty="0"/>
              <a:t>: mort du </a:t>
            </a:r>
            <a:r>
              <a:rPr lang="fr-CA" dirty="0" err="1"/>
              <a:t>phototgraphe</a:t>
            </a:r>
            <a:r>
              <a:rPr lang="fr-CA" dirty="0"/>
              <a:t> ( Voulait prendre son </a:t>
            </a:r>
            <a:r>
              <a:rPr lang="fr-CA" dirty="0" err="1"/>
              <a:t>codac</a:t>
            </a:r>
            <a:r>
              <a:rPr lang="fr-CA" dirty="0"/>
              <a:t>)</a:t>
            </a:r>
          </a:p>
          <a:p>
            <a:r>
              <a:rPr lang="fr-CA" dirty="0"/>
              <a:t>Pays: France</a:t>
            </a:r>
          </a:p>
          <a:p>
            <a:r>
              <a:rPr lang="fr-CA" dirty="0"/>
              <a:t>Ils voulait tester des armes </a:t>
            </a:r>
            <a:r>
              <a:rPr lang="fr-CA" dirty="0" err="1"/>
              <a:t>nucleaire</a:t>
            </a:r>
            <a:r>
              <a:rPr lang="fr-CA" dirty="0"/>
              <a:t> et </a:t>
            </a:r>
            <a:r>
              <a:rPr lang="fr-CA" dirty="0" err="1"/>
              <a:t>Greenpiece</a:t>
            </a:r>
            <a:r>
              <a:rPr lang="fr-CA" dirty="0"/>
              <a:t> voulait s’y interposer</a:t>
            </a:r>
          </a:p>
          <a:p>
            <a:r>
              <a:rPr lang="fr-CA" dirty="0"/>
              <a:t>PM1: François Mitterrand</a:t>
            </a:r>
          </a:p>
          <a:p>
            <a:r>
              <a:rPr lang="fr-CA" dirty="0"/>
              <a:t>Enquête: Démission de ministre de la </a:t>
            </a:r>
            <a:r>
              <a:rPr lang="fr-CA"/>
              <a:t>defense</a:t>
            </a:r>
            <a:endParaRPr lang="fr-CA" dirty="0"/>
          </a:p>
          <a:p>
            <a:r>
              <a:rPr lang="fr-CA" dirty="0"/>
              <a:t>Les services secrets voulait sabordé le navire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1028" name="Picture 4" descr="Image result for france">
            <a:extLst>
              <a:ext uri="{FF2B5EF4-FFF2-40B4-BE49-F238E27FC236}">
                <a16:creationId xmlns:a16="http://schemas.microsoft.com/office/drawing/2014/main" id="{CF0B89FD-6F36-4B71-857B-0E5A6AD4A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148" y="2207279"/>
            <a:ext cx="1000269" cy="665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6319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69</Words>
  <Application>Microsoft Office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Plasticage du Rainbow Warrior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Plasticage du Rainbow Warrior</dc:title>
  <dc:creator>CSBE</dc:creator>
  <cp:lastModifiedBy>CSBE</cp:lastModifiedBy>
  <cp:revision>2</cp:revision>
  <dcterms:created xsi:type="dcterms:W3CDTF">2022-11-11T16:35:18Z</dcterms:created>
  <dcterms:modified xsi:type="dcterms:W3CDTF">2022-11-11T16:37:53Z</dcterms:modified>
</cp:coreProperties>
</file>