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>
        <p:scale>
          <a:sx n="53" d="100"/>
          <a:sy n="53" d="100"/>
        </p:scale>
        <p:origin x="1518" y="9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CB261FC-698C-4894-A184-882C3473F4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9CA1E2F-5C42-46A2-8812-6F636B9F5E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A09B1CF-1DCA-43C4-9DEF-27017B9F0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7036A-9BDB-4265-A028-6CA4DC2747A3}" type="datetimeFigureOut">
              <a:rPr lang="fr-CA" smtClean="0"/>
              <a:t>2022-09-22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269ACDE-229F-4350-A11B-3E2757A4B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07FA5D7-01D3-467D-BFAD-0BA085916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78565-595A-4493-9BA7-677A90BCED6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66575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E59EA7-B874-4056-AD2B-D796803FE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909C879-21F5-46A0-9989-2F4B3704B1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2C20D85-D53E-4151-8198-EFCA59ADC9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7036A-9BDB-4265-A028-6CA4DC2747A3}" type="datetimeFigureOut">
              <a:rPr lang="fr-CA" smtClean="0"/>
              <a:t>2022-09-22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21C539F-9B69-4E40-9F44-367555B16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78C8910-8E54-4A64-B8F4-F167889AE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78565-595A-4493-9BA7-677A90BCED6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31631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204E97F-4C21-49C7-9952-E8405D9205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93B3B7C-4111-4F59-83B7-71D28A8BA8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14D700E-EE2C-446A-A115-00D794926B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7036A-9BDB-4265-A028-6CA4DC2747A3}" type="datetimeFigureOut">
              <a:rPr lang="fr-CA" smtClean="0"/>
              <a:t>2022-09-22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0EDC9B2-FF0E-444D-9DFB-B207F3D5B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CB9728D-586B-4330-95B2-361859594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78565-595A-4493-9BA7-677A90BCED6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04542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8FDD21C-AF42-4A1F-A80D-CC9BCA719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9EE45D4-4C97-45ED-BCAE-CC00EBF820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A3BCF58-68A9-495E-8C19-BF232AE77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7036A-9BDB-4265-A028-6CA4DC2747A3}" type="datetimeFigureOut">
              <a:rPr lang="fr-CA" smtClean="0"/>
              <a:t>2022-09-22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22EF043-2433-45A1-A81B-1172C68C0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EFC0601-8C73-4C70-8241-2E7AC0108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78565-595A-4493-9BA7-677A90BCED6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03730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4BB5E2-3774-40C0-8D6C-60D4F36456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8AE96C5-C610-42F9-9C57-D73AC426E4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40CE46-D34F-48E3-8FB5-0F34F414A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7036A-9BDB-4265-A028-6CA4DC2747A3}" type="datetimeFigureOut">
              <a:rPr lang="fr-CA" smtClean="0"/>
              <a:t>2022-09-22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292F832-AA15-4AF6-83BA-0516F0B74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2D52D14-F91E-4007-80B7-28B8BDD0B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78565-595A-4493-9BA7-677A90BCED6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22655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372B85B-3E4C-43D3-8241-8FD3945FF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6DA9B17-7598-4526-BB25-728D1F2AAB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99F4257-6D0A-40D7-B17D-A0591DE185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C38A806-D1AE-4AE0-8D13-71B6C2948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7036A-9BDB-4265-A028-6CA4DC2747A3}" type="datetimeFigureOut">
              <a:rPr lang="fr-CA" smtClean="0"/>
              <a:t>2022-09-22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17C39D7-FE6F-4080-946D-F19BCCF0B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EC31F96-1B34-424B-9AB0-FFB87963D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78565-595A-4493-9BA7-677A90BCED6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88079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A15E44-E9E1-4853-8527-87317F8B1D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D23407F-25B7-4773-B570-500D777C6E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AFE8366-42CA-4291-90D2-3682890608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D8B6768-BF20-4A4D-946E-50F5DCB30F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EC752C9-6494-4987-8F47-FE2F5DC849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7518792-D943-4F7C-9F83-9DB1C5011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7036A-9BDB-4265-A028-6CA4DC2747A3}" type="datetimeFigureOut">
              <a:rPr lang="fr-CA" smtClean="0"/>
              <a:t>2022-09-22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4031215-C203-42BD-82D8-C7034F72A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2B3C5B2-2F49-41DE-9E02-2A80AC955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78565-595A-4493-9BA7-677A90BCED6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00317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248D25-1595-4BB8-897F-55F46653A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4871606-6F93-46EC-8C4A-9F78E51FE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7036A-9BDB-4265-A028-6CA4DC2747A3}" type="datetimeFigureOut">
              <a:rPr lang="fr-CA" smtClean="0"/>
              <a:t>2022-09-22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0A3BE83-121F-4E60-B67F-8A47DE129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B3E3D84-7912-48D0-869C-550F0E0F6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78565-595A-4493-9BA7-677A90BCED6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46919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C0F0EEA4-1426-40FD-B114-DF44C0B2D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7036A-9BDB-4265-A028-6CA4DC2747A3}" type="datetimeFigureOut">
              <a:rPr lang="fr-CA" smtClean="0"/>
              <a:t>2022-09-22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7803566-D4D9-4009-8F1A-72FDA833D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C9E5830-40A5-4571-9F28-A9D5F72D1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78565-595A-4493-9BA7-677A90BCED6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34710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B14F962-4D6E-4CDB-9D38-44E638AE1D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5EF5A05-007D-4579-AAEB-DAAFF9E25F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F7FC2B3-C198-4EAA-B238-C7467F4634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2704EFF-E684-4CA1-8645-679DD2E7B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7036A-9BDB-4265-A028-6CA4DC2747A3}" type="datetimeFigureOut">
              <a:rPr lang="fr-CA" smtClean="0"/>
              <a:t>2022-09-22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3672E1C-1F39-4D9D-ACD6-45A26C7BC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40EDAFC-D19D-4A4C-B808-071F925CC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78565-595A-4493-9BA7-677A90BCED6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27147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189F66-C0F1-487D-94FF-4F85561BA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CD92B8C-6D4B-49CF-848A-0619DD2BF7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8AF9197-57C1-4430-A74C-597AA3C2D9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AF2DCE7-FB71-4B98-B06A-0AD616797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7036A-9BDB-4265-A028-6CA4DC2747A3}" type="datetimeFigureOut">
              <a:rPr lang="fr-CA" smtClean="0"/>
              <a:t>2022-09-22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6BD7FF2-1AA6-47E1-B07F-F320D5097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2EA1B2A-3EC7-4CD9-8211-6312AF58B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78565-595A-4493-9BA7-677A90BCED6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7557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A817F25-9BF2-40BB-A57B-F88517906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5E04B00-7E95-4AD2-A774-C8E7E7F47F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2717E77-7103-44B1-A842-067106EFEE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D7036A-9BDB-4265-A028-6CA4DC2747A3}" type="datetimeFigureOut">
              <a:rPr lang="fr-CA" smtClean="0"/>
              <a:t>2022-09-22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1F13552-65D8-4910-8990-359501E8B1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208C594-1BE7-41CE-AB4E-359C36A460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78565-595A-4493-9BA7-677A90BCED6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77607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FCF3FE-09E3-4C74-9AB4-B38DD4D7F06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Phénomène</a:t>
            </a:r>
            <a:br>
              <a:rPr lang="fr-CA" dirty="0"/>
            </a:br>
            <a:endParaRPr lang="fr-CA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920C127-CE95-433C-90F2-7F5B2DC32AA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Fait par Mathieu Pellerin</a:t>
            </a:r>
          </a:p>
        </p:txBody>
      </p:sp>
    </p:spTree>
    <p:extLst>
      <p:ext uri="{BB962C8B-B14F-4D97-AF65-F5344CB8AC3E}">
        <p14:creationId xmlns:p14="http://schemas.microsoft.com/office/powerpoint/2010/main" val="1377389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DCF463-7F1E-4583-853C-B20CEAE4A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1026" name="Picture 2" descr="Le Soleil, responsable du peu d'aurores boréales observées ici depuis  quelques années">
            <a:extLst>
              <a:ext uri="{FF2B5EF4-FFF2-40B4-BE49-F238E27FC236}">
                <a16:creationId xmlns:a16="http://schemas.microsoft.com/office/drawing/2014/main" id="{8F6D1F05-D362-40C3-8D84-5782FB6EEF1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04887"/>
            <a:ext cx="12565589" cy="7067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381E15F8-2492-47F6-8F5C-8D02657C5511}"/>
              </a:ext>
            </a:extLst>
          </p:cNvPr>
          <p:cNvSpPr/>
          <p:nvPr/>
        </p:nvSpPr>
        <p:spPr>
          <a:xfrm>
            <a:off x="6150473" y="5569545"/>
            <a:ext cx="60415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Les Aurores Boréales</a:t>
            </a:r>
          </a:p>
        </p:txBody>
      </p:sp>
    </p:spTree>
    <p:extLst>
      <p:ext uri="{BB962C8B-B14F-4D97-AF65-F5344CB8AC3E}">
        <p14:creationId xmlns:p14="http://schemas.microsoft.com/office/powerpoint/2010/main" val="3002581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0F2273C-B321-456A-863A-623F376EB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2050" name="Picture 2" descr="Qu'est-ce qu'une étoile filante? | Espace pour la vie">
            <a:extLst>
              <a:ext uri="{FF2B5EF4-FFF2-40B4-BE49-F238E27FC236}">
                <a16:creationId xmlns:a16="http://schemas.microsoft.com/office/drawing/2014/main" id="{436E9189-7AEF-44BC-B9C9-61A97C088E9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DF9C867-29E0-4D60-AB94-DBC9ACFE5875}"/>
              </a:ext>
            </a:extLst>
          </p:cNvPr>
          <p:cNvSpPr/>
          <p:nvPr/>
        </p:nvSpPr>
        <p:spPr>
          <a:xfrm>
            <a:off x="366951" y="813525"/>
            <a:ext cx="436061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Etoiles Filantes</a:t>
            </a:r>
          </a:p>
          <a:p>
            <a:pPr algn="ctr"/>
            <a:endParaRPr lang="fr-FR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22877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932C8A-E760-4BBE-8AAD-245139C8A1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Provinces</a:t>
            </a:r>
          </a:p>
        </p:txBody>
      </p:sp>
      <p:pic>
        <p:nvPicPr>
          <p:cNvPr id="4" name="Espace réservé du contenu 3">
            <a:extLst>
              <a:ext uri="{FF2B5EF4-FFF2-40B4-BE49-F238E27FC236}">
                <a16:creationId xmlns:a16="http://schemas.microsoft.com/office/drawing/2014/main" id="{EB57CC55-C376-446C-8171-D7B440192BB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04962" y="2172494"/>
            <a:ext cx="8982075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4260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A5B121-EFDF-4E28-8AE3-7C0AFB225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MRC</a:t>
            </a:r>
            <a:br>
              <a:rPr lang="fr-CA" dirty="0"/>
            </a:br>
            <a:endParaRPr lang="fr-CA" dirty="0"/>
          </a:p>
        </p:txBody>
      </p:sp>
      <p:pic>
        <p:nvPicPr>
          <p:cNvPr id="4" name="Espace réservé du contenu 3">
            <a:extLst>
              <a:ext uri="{FF2B5EF4-FFF2-40B4-BE49-F238E27FC236}">
                <a16:creationId xmlns:a16="http://schemas.microsoft.com/office/drawing/2014/main" id="{7F23FF63-B5A8-4874-93A6-E1ADCE089D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58368" y="1849977"/>
            <a:ext cx="4151376" cy="4244041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FEC8AF24-35AA-4F4F-B985-ABA6951EC2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9187" y="1849977"/>
            <a:ext cx="4653725" cy="4244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171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28F1CA-3964-48B4-977C-D6A0BBBF4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Localité</a:t>
            </a:r>
          </a:p>
        </p:txBody>
      </p:sp>
      <p:pic>
        <p:nvPicPr>
          <p:cNvPr id="4" name="Espace réservé du contenu 3">
            <a:extLst>
              <a:ext uri="{FF2B5EF4-FFF2-40B4-BE49-F238E27FC236}">
                <a16:creationId xmlns:a16="http://schemas.microsoft.com/office/drawing/2014/main" id="{D398F14E-FCAC-4CE0-88F4-3A2E07B8C0C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60663" y="1826927"/>
            <a:ext cx="6829425" cy="4019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0135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15</Words>
  <Application>Microsoft Office PowerPoint</Application>
  <PresentationFormat>Grand écran</PresentationFormat>
  <Paragraphs>7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Thème Office</vt:lpstr>
      <vt:lpstr>Phénomène </vt:lpstr>
      <vt:lpstr>Présentation PowerPoint</vt:lpstr>
      <vt:lpstr>Présentation PowerPoint</vt:lpstr>
      <vt:lpstr>Provinces</vt:lpstr>
      <vt:lpstr>MRC </vt:lpstr>
      <vt:lpstr>Localité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Phénomène</dc:title>
  <dc:creator>CSBE</dc:creator>
  <cp:lastModifiedBy>CSBE</cp:lastModifiedBy>
  <cp:revision>2</cp:revision>
  <dcterms:created xsi:type="dcterms:W3CDTF">2022-09-22T14:14:45Z</dcterms:created>
  <dcterms:modified xsi:type="dcterms:W3CDTF">2022-09-22T14:33:09Z</dcterms:modified>
</cp:coreProperties>
</file>