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36303-3E4A-5B9A-9427-23E25AE3A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AD29E2-2058-90FB-2240-EF369DF0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D37E18-1E55-6715-3486-5D5EDEF2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5F0FA4-FE13-1E18-87BC-C0D3F220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24227D-2BB8-6AC1-FDF3-A108B8D9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162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1675F-4A9F-CBC2-F615-3D07A8C2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D4411B-62A5-6AC8-4447-E6CC0A343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F6FD86-BE9B-A8AF-CBCD-1813C66E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21A05-0F7C-1B03-CA20-8AA2F297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D25CF9-0D1D-61C9-6DB0-C14D40AC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170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C35367-D404-77E1-7699-C178FCE3E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E8F355-154E-1B14-A90E-984D79350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56B7E2-55B6-64BF-C5C9-E41EAF24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C42120-64AC-D90A-A4FF-73B75FD3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129BEA-F162-6F4A-66FA-9827D30C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7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D2EFA-3C0A-AF5D-7B45-4806C5CA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EB212-F7BE-CA35-D969-984D8E62B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25B3B-8A88-AA55-2A74-AA42F4F3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68BF72-D563-182C-6FB7-B577F818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4D359-3A52-77ED-7F4A-EC6091E9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396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5B3EEB-6A11-A533-601B-3F718932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023009-51DC-8B31-9030-780F656F2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657DC-BE29-0819-CAE0-DFA1E0CD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F3DA6-298E-7AEA-1640-5DC915B8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8A1F5-D4BA-F023-277A-A75AC9A5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353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1CABC-E352-F544-981B-54BE3165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79C65-E949-1460-74B0-063914C8A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05A808-BDDC-33E4-15ED-FF737E1B7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A320F0-87CF-2171-6254-AD5B64EA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1E4A3B-92F2-D824-5372-31710C63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DF6D6F-907F-0F31-B88A-1AE95AC0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177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ED037-ED85-F9DC-650C-6B8D3C31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111D86-D0F4-6A7E-F738-1004AB232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6F3E11-D844-6180-3700-0B95C5270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BE0E06-8F13-0BFA-43D8-F6D670E9A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370BD4-A9E4-7B2A-C25A-9BE0C8816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57B1CD-1EA2-B3B4-FC34-285ED8A8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066AFF-A103-ED11-722E-192FA6BD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15BA4F-C0EA-488C-C739-EC43B855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985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CA11B-D612-C179-15DC-2EF688D9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C04CA4-342F-BB50-8705-123B1FCE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02CB56-3DD8-6930-EA1F-EA1F1B65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5066E4-0D9D-8C4F-7805-EADED2EC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12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056FF1-0D35-CFEC-F8B6-586429E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A1480A-08CD-2BFA-317A-2D095102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7F71BE-03C8-2BA4-8A06-FC88BF8F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07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8CB67-FE44-F5A1-919D-87178F8A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07D904-4EEF-2CD2-1705-4D0E7762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5383ED-A290-9B7D-F8BC-31E8A4D89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6DCBBB-4064-A493-CCE9-CBE2383F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79DE2-5871-C997-924B-2975B2CE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7C7AAF-037B-63EC-AACA-289E996F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334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406658-0897-2282-B570-81B23DCB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AE3AE8-AA0D-6945-037A-035585B63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43B74D-B086-D06A-5D40-7E6420A07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A9EF7E-AEA0-969E-A8B7-758F141D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7A6054-E6B9-0E2C-D17B-627BAF30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47529B-01EB-A733-3EC1-20E622EF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53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89A8A2-4978-4AB4-6D53-025C702E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919434-82FE-C9ED-9ADB-0C1771B8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07DC3-385C-50BC-2379-3C6455134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EF9ED-121F-4AD5-9A48-C1B1DA9045BE}" type="datetimeFigureOut">
              <a:rPr lang="fr-CA" smtClean="0"/>
              <a:t>2023-05-10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B6BC03-4E71-CAED-9A4B-CF4C98A7B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852D62-48F2-024C-F10A-67B3A3BC6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0839-D14E-42D1-9A35-FC25CC6A2B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51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4EEF0D6-2D1F-491D-AC56-0F0F95A31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1D3367-45FD-6B11-A0E2-7D269FA9B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3467"/>
            <a:ext cx="3779520" cy="3569241"/>
          </a:xfrm>
        </p:spPr>
        <p:txBody>
          <a:bodyPr>
            <a:normAutofit/>
          </a:bodyPr>
          <a:lstStyle/>
          <a:p>
            <a:pPr algn="l"/>
            <a:r>
              <a:rPr lang="fr-CA" sz="6600" dirty="0"/>
              <a:t>NEW YORK</a:t>
            </a:r>
            <a:br>
              <a:rPr lang="fr-CA" sz="6600" dirty="0"/>
            </a:br>
            <a:r>
              <a:rPr lang="fr-CA" sz="6600" dirty="0"/>
              <a:t>2023</a:t>
            </a:r>
          </a:p>
        </p:txBody>
      </p:sp>
      <p:pic>
        <p:nvPicPr>
          <p:cNvPr id="9" name="Image 8" descr="Une image contenant ciel, plein air, tour&#10;&#10;Description générée automatiquement">
            <a:extLst>
              <a:ext uri="{FF2B5EF4-FFF2-40B4-BE49-F238E27FC236}">
                <a16:creationId xmlns:a16="http://schemas.microsoft.com/office/drawing/2014/main" id="{3CE11699-33AD-31F6-E7DA-E88FC204C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3998"/>
          <a:stretch/>
        </p:blipFill>
        <p:spPr>
          <a:xfrm>
            <a:off x="4688495" y="-2"/>
            <a:ext cx="3285713" cy="6858000"/>
          </a:xfrm>
          <a:custGeom>
            <a:avLst/>
            <a:gdLst/>
            <a:ahLst/>
            <a:cxnLst/>
            <a:rect l="l" t="t" r="r" b="b"/>
            <a:pathLst>
              <a:path w="3285713" h="6858000">
                <a:moveTo>
                  <a:pt x="16970" y="0"/>
                </a:moveTo>
                <a:lnTo>
                  <a:pt x="3269111" y="0"/>
                </a:lnTo>
                <a:lnTo>
                  <a:pt x="3265544" y="140686"/>
                </a:lnTo>
                <a:cubicBezTo>
                  <a:pt x="3266106" y="312749"/>
                  <a:pt x="3278516" y="484544"/>
                  <a:pt x="3276399" y="655695"/>
                </a:cubicBezTo>
                <a:cubicBezTo>
                  <a:pt x="3275270" y="750938"/>
                  <a:pt x="3254102" y="845927"/>
                  <a:pt x="3258053" y="941424"/>
                </a:cubicBezTo>
                <a:cubicBezTo>
                  <a:pt x="3269625" y="1230836"/>
                  <a:pt x="3265815" y="1520375"/>
                  <a:pt x="3280916" y="1809660"/>
                </a:cubicBezTo>
                <a:cubicBezTo>
                  <a:pt x="3290682" y="1950657"/>
                  <a:pt x="3285530" y="2092164"/>
                  <a:pt x="3265533" y="2232285"/>
                </a:cubicBezTo>
                <a:cubicBezTo>
                  <a:pt x="3248879" y="2337306"/>
                  <a:pt x="3259182" y="2443217"/>
                  <a:pt x="3266238" y="2548746"/>
                </a:cubicBezTo>
                <a:cubicBezTo>
                  <a:pt x="3274847" y="2676498"/>
                  <a:pt x="3279504" y="2804125"/>
                  <a:pt x="3265391" y="2932131"/>
                </a:cubicBezTo>
                <a:cubicBezTo>
                  <a:pt x="3255231" y="3023183"/>
                  <a:pt x="3264686" y="3114743"/>
                  <a:pt x="3270331" y="3206050"/>
                </a:cubicBezTo>
                <a:cubicBezTo>
                  <a:pt x="3277669" y="3301343"/>
                  <a:pt x="3277669" y="3396993"/>
                  <a:pt x="3270331" y="3492287"/>
                </a:cubicBezTo>
                <a:cubicBezTo>
                  <a:pt x="3262965" y="3579403"/>
                  <a:pt x="3264715" y="3666937"/>
                  <a:pt x="3275553" y="3753761"/>
                </a:cubicBezTo>
                <a:cubicBezTo>
                  <a:pt x="3287407" y="3855353"/>
                  <a:pt x="3278234" y="3956946"/>
                  <a:pt x="3269625" y="4058539"/>
                </a:cubicBezTo>
                <a:cubicBezTo>
                  <a:pt x="3254243" y="4237342"/>
                  <a:pt x="3261158" y="4416017"/>
                  <a:pt x="3272448" y="4594439"/>
                </a:cubicBezTo>
                <a:cubicBezTo>
                  <a:pt x="3279674" y="4717278"/>
                  <a:pt x="3275708" y="4840446"/>
                  <a:pt x="3260594" y="4962713"/>
                </a:cubicBezTo>
                <a:cubicBezTo>
                  <a:pt x="3257912" y="4987031"/>
                  <a:pt x="3256818" y="5011382"/>
                  <a:pt x="3256271" y="5035748"/>
                </a:cubicBezTo>
                <a:lnTo>
                  <a:pt x="3255961" y="5057561"/>
                </a:lnTo>
                <a:lnTo>
                  <a:pt x="3252009" y="5100947"/>
                </a:lnTo>
                <a:lnTo>
                  <a:pt x="3255359" y="5173266"/>
                </a:lnTo>
                <a:lnTo>
                  <a:pt x="3255007" y="5180867"/>
                </a:lnTo>
                <a:lnTo>
                  <a:pt x="3260282" y="5238783"/>
                </a:lnTo>
                <a:lnTo>
                  <a:pt x="3271301" y="5440455"/>
                </a:lnTo>
                <a:cubicBezTo>
                  <a:pt x="3272550" y="5528263"/>
                  <a:pt x="3270254" y="5616112"/>
                  <a:pt x="3264404" y="5703831"/>
                </a:cubicBezTo>
                <a:cubicBezTo>
                  <a:pt x="3255795" y="5865363"/>
                  <a:pt x="3264686" y="6026641"/>
                  <a:pt x="3275130" y="6188047"/>
                </a:cubicBezTo>
                <a:cubicBezTo>
                  <a:pt x="3287548" y="6379930"/>
                  <a:pt x="3267791" y="6571686"/>
                  <a:pt x="3264827" y="6763568"/>
                </a:cubicBezTo>
                <a:cubicBezTo>
                  <a:pt x="3264545" y="6780776"/>
                  <a:pt x="3265603" y="6798015"/>
                  <a:pt x="3266909" y="6815254"/>
                </a:cubicBezTo>
                <a:lnTo>
                  <a:pt x="3269857" y="6858000"/>
                </a:lnTo>
                <a:lnTo>
                  <a:pt x="15795" y="6858000"/>
                </a:lnTo>
                <a:lnTo>
                  <a:pt x="11716" y="6584216"/>
                </a:lnTo>
                <a:cubicBezTo>
                  <a:pt x="9693" y="6488368"/>
                  <a:pt x="8801" y="6392585"/>
                  <a:pt x="14216" y="6297024"/>
                </a:cubicBezTo>
                <a:cubicBezTo>
                  <a:pt x="20970" y="6178401"/>
                  <a:pt x="19695" y="6058378"/>
                  <a:pt x="14981" y="5940264"/>
                </a:cubicBezTo>
                <a:cubicBezTo>
                  <a:pt x="10266" y="5822153"/>
                  <a:pt x="3896" y="5703912"/>
                  <a:pt x="14981" y="5585799"/>
                </a:cubicBezTo>
                <a:cubicBezTo>
                  <a:pt x="23136" y="5483192"/>
                  <a:pt x="25047" y="5380177"/>
                  <a:pt x="20714" y="5277330"/>
                </a:cubicBezTo>
                <a:cubicBezTo>
                  <a:pt x="15745" y="5098058"/>
                  <a:pt x="6063" y="4918659"/>
                  <a:pt x="16637" y="4739386"/>
                </a:cubicBezTo>
                <a:cubicBezTo>
                  <a:pt x="32819" y="4468249"/>
                  <a:pt x="23136" y="4197366"/>
                  <a:pt x="10394" y="3926484"/>
                </a:cubicBezTo>
                <a:cubicBezTo>
                  <a:pt x="1475" y="3741096"/>
                  <a:pt x="-5915" y="3555837"/>
                  <a:pt x="6827" y="3370449"/>
                </a:cubicBezTo>
                <a:cubicBezTo>
                  <a:pt x="19822" y="3179328"/>
                  <a:pt x="35749" y="2988333"/>
                  <a:pt x="25939" y="2796448"/>
                </a:cubicBezTo>
                <a:cubicBezTo>
                  <a:pt x="19568" y="2674258"/>
                  <a:pt x="7463" y="2552194"/>
                  <a:pt x="15364" y="2429877"/>
                </a:cubicBezTo>
                <a:cubicBezTo>
                  <a:pt x="21696" y="2301584"/>
                  <a:pt x="19861" y="2173023"/>
                  <a:pt x="9885" y="2044959"/>
                </a:cubicBezTo>
                <a:cubicBezTo>
                  <a:pt x="4151" y="1980959"/>
                  <a:pt x="4151" y="1916564"/>
                  <a:pt x="9885" y="1852564"/>
                </a:cubicBezTo>
                <a:cubicBezTo>
                  <a:pt x="26168" y="1696405"/>
                  <a:pt x="30423" y="1539214"/>
                  <a:pt x="22626" y="1382405"/>
                </a:cubicBezTo>
                <a:cubicBezTo>
                  <a:pt x="18166" y="1264292"/>
                  <a:pt x="10394" y="1146307"/>
                  <a:pt x="15872" y="1027940"/>
                </a:cubicBezTo>
                <a:cubicBezTo>
                  <a:pt x="22370" y="889440"/>
                  <a:pt x="27340" y="750814"/>
                  <a:pt x="20970" y="612314"/>
                </a:cubicBezTo>
                <a:cubicBezTo>
                  <a:pt x="14267" y="463706"/>
                  <a:pt x="15452" y="314847"/>
                  <a:pt x="24536" y="166365"/>
                </a:cubicBezTo>
                <a:close/>
              </a:path>
            </a:pathLst>
          </a:custGeom>
        </p:spPr>
      </p:pic>
      <p:pic>
        <p:nvPicPr>
          <p:cNvPr id="5" name="Image 4" descr="Une image contenant ciel, plein air, bâtiment, ville&#10;&#10;Description générée automatiquement">
            <a:extLst>
              <a:ext uri="{FF2B5EF4-FFF2-40B4-BE49-F238E27FC236}">
                <a16:creationId xmlns:a16="http://schemas.microsoft.com/office/drawing/2014/main" id="{F331DD24-C91E-4F49-F08E-A0EDBFB62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4" r="1" b="4034"/>
          <a:stretch/>
        </p:blipFill>
        <p:spPr>
          <a:xfrm>
            <a:off x="8165645" y="3"/>
            <a:ext cx="4026354" cy="4194731"/>
          </a:xfrm>
          <a:custGeom>
            <a:avLst/>
            <a:gdLst/>
            <a:ahLst/>
            <a:cxnLst/>
            <a:rect l="l" t="t" r="r" b="b"/>
            <a:pathLst>
              <a:path w="4026354" h="4194731">
                <a:moveTo>
                  <a:pt x="23605" y="0"/>
                </a:moveTo>
                <a:lnTo>
                  <a:pt x="4026354" y="0"/>
                </a:lnTo>
                <a:lnTo>
                  <a:pt x="4026354" y="4174564"/>
                </a:lnTo>
                <a:lnTo>
                  <a:pt x="3905945" y="4162010"/>
                </a:lnTo>
                <a:cubicBezTo>
                  <a:pt x="3861284" y="4160178"/>
                  <a:pt x="3816513" y="4161154"/>
                  <a:pt x="3771885" y="4164948"/>
                </a:cubicBezTo>
                <a:cubicBezTo>
                  <a:pt x="3541871" y="4179705"/>
                  <a:pt x="3311601" y="4173044"/>
                  <a:pt x="3081586" y="4176309"/>
                </a:cubicBezTo>
                <a:cubicBezTo>
                  <a:pt x="2773880" y="4180750"/>
                  <a:pt x="2466429" y="4169388"/>
                  <a:pt x="2158851" y="4168344"/>
                </a:cubicBezTo>
                <a:cubicBezTo>
                  <a:pt x="2095807" y="4168083"/>
                  <a:pt x="2032508" y="4171478"/>
                  <a:pt x="1969719" y="4176701"/>
                </a:cubicBezTo>
                <a:cubicBezTo>
                  <a:pt x="1882731" y="4183754"/>
                  <a:pt x="1796889" y="4174873"/>
                  <a:pt x="1710666" y="4166515"/>
                </a:cubicBezTo>
                <a:cubicBezTo>
                  <a:pt x="1606738" y="4156460"/>
                  <a:pt x="1503066" y="4165340"/>
                  <a:pt x="1399776" y="4176963"/>
                </a:cubicBezTo>
                <a:cubicBezTo>
                  <a:pt x="1222450" y="4196539"/>
                  <a:pt x="1043788" y="4199947"/>
                  <a:pt x="865876" y="4187149"/>
                </a:cubicBezTo>
                <a:cubicBezTo>
                  <a:pt x="669356" y="4173436"/>
                  <a:pt x="472966" y="4175918"/>
                  <a:pt x="276446" y="4176963"/>
                </a:cubicBezTo>
                <a:lnTo>
                  <a:pt x="21362" y="4176292"/>
                </a:lnTo>
                <a:lnTo>
                  <a:pt x="14458" y="4122289"/>
                </a:lnTo>
                <a:cubicBezTo>
                  <a:pt x="3338" y="4042652"/>
                  <a:pt x="-1375" y="3962394"/>
                  <a:pt x="346" y="3882149"/>
                </a:cubicBezTo>
                <a:cubicBezTo>
                  <a:pt x="205" y="3686075"/>
                  <a:pt x="9942" y="3490382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1"/>
                  <a:pt x="30264" y="2835999"/>
                </a:cubicBezTo>
                <a:cubicBezTo>
                  <a:pt x="47622" y="2740756"/>
                  <a:pt x="39860" y="2645512"/>
                  <a:pt x="33510" y="2550269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8" y="288533"/>
                </a:cubicBez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76656 w 3383280"/>
              <a:gd name="connsiteY1" fmla="*/ 0 h 18288"/>
              <a:gd name="connsiteX2" fmla="*/ 1319479 w 3383280"/>
              <a:gd name="connsiteY2" fmla="*/ 0 h 18288"/>
              <a:gd name="connsiteX3" fmla="*/ 1962302 w 3383280"/>
              <a:gd name="connsiteY3" fmla="*/ 0 h 18288"/>
              <a:gd name="connsiteX4" fmla="*/ 2706624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706624 w 3383280"/>
              <a:gd name="connsiteY7" fmla="*/ 18288 h 18288"/>
              <a:gd name="connsiteX8" fmla="*/ 2131466 w 3383280"/>
              <a:gd name="connsiteY8" fmla="*/ 18288 h 18288"/>
              <a:gd name="connsiteX9" fmla="*/ 1488643 w 3383280"/>
              <a:gd name="connsiteY9" fmla="*/ 18288 h 18288"/>
              <a:gd name="connsiteX10" fmla="*/ 845820 w 3383280"/>
              <a:gd name="connsiteY10" fmla="*/ 18288 h 18288"/>
              <a:gd name="connsiteX11" fmla="*/ 0 w 3383280"/>
              <a:gd name="connsiteY11" fmla="*/ 18288 h 18288"/>
              <a:gd name="connsiteX12" fmla="*/ 0 w 338328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37173" y="2829"/>
                  <a:pt x="403433" y="9167"/>
                  <a:pt x="676656" y="0"/>
                </a:cubicBezTo>
                <a:cubicBezTo>
                  <a:pt x="949879" y="-9167"/>
                  <a:pt x="1103389" y="-19890"/>
                  <a:pt x="1319479" y="0"/>
                </a:cubicBezTo>
                <a:cubicBezTo>
                  <a:pt x="1535569" y="19890"/>
                  <a:pt x="1682672" y="-17352"/>
                  <a:pt x="1962302" y="0"/>
                </a:cubicBezTo>
                <a:cubicBezTo>
                  <a:pt x="2241932" y="17352"/>
                  <a:pt x="2522200" y="-30059"/>
                  <a:pt x="2706624" y="0"/>
                </a:cubicBezTo>
                <a:cubicBezTo>
                  <a:pt x="2891048" y="30059"/>
                  <a:pt x="3045365" y="-14656"/>
                  <a:pt x="3383280" y="0"/>
                </a:cubicBezTo>
                <a:cubicBezTo>
                  <a:pt x="3382846" y="7551"/>
                  <a:pt x="3382813" y="9822"/>
                  <a:pt x="3383280" y="18288"/>
                </a:cubicBezTo>
                <a:cubicBezTo>
                  <a:pt x="3053377" y="3328"/>
                  <a:pt x="2851947" y="-13486"/>
                  <a:pt x="2706624" y="18288"/>
                </a:cubicBezTo>
                <a:cubicBezTo>
                  <a:pt x="2561301" y="50062"/>
                  <a:pt x="2276448" y="-4069"/>
                  <a:pt x="2131466" y="18288"/>
                </a:cubicBezTo>
                <a:cubicBezTo>
                  <a:pt x="1986484" y="40645"/>
                  <a:pt x="1793482" y="35971"/>
                  <a:pt x="1488643" y="18288"/>
                </a:cubicBezTo>
                <a:cubicBezTo>
                  <a:pt x="1183804" y="605"/>
                  <a:pt x="1165655" y="13056"/>
                  <a:pt x="845820" y="18288"/>
                </a:cubicBezTo>
                <a:cubicBezTo>
                  <a:pt x="525985" y="23520"/>
                  <a:pt x="359281" y="20906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268344" y="9609"/>
                  <a:pt x="438266" y="25094"/>
                  <a:pt x="608990" y="0"/>
                </a:cubicBezTo>
                <a:cubicBezTo>
                  <a:pt x="779714" y="-25094"/>
                  <a:pt x="1051156" y="12077"/>
                  <a:pt x="1353312" y="0"/>
                </a:cubicBezTo>
                <a:cubicBezTo>
                  <a:pt x="1655468" y="-12077"/>
                  <a:pt x="1744944" y="15185"/>
                  <a:pt x="1928470" y="0"/>
                </a:cubicBezTo>
                <a:cubicBezTo>
                  <a:pt x="2111996" y="-15185"/>
                  <a:pt x="2262421" y="-9753"/>
                  <a:pt x="2503627" y="0"/>
                </a:cubicBezTo>
                <a:cubicBezTo>
                  <a:pt x="2744833" y="9753"/>
                  <a:pt x="3026048" y="-23784"/>
                  <a:pt x="3383280" y="0"/>
                </a:cubicBezTo>
                <a:cubicBezTo>
                  <a:pt x="3383198" y="4406"/>
                  <a:pt x="3383191" y="9982"/>
                  <a:pt x="3383280" y="18288"/>
                </a:cubicBezTo>
                <a:cubicBezTo>
                  <a:pt x="3162586" y="20850"/>
                  <a:pt x="2901132" y="28452"/>
                  <a:pt x="2740457" y="18288"/>
                </a:cubicBezTo>
                <a:cubicBezTo>
                  <a:pt x="2579782" y="8124"/>
                  <a:pt x="2388638" y="-13238"/>
                  <a:pt x="2097634" y="18288"/>
                </a:cubicBezTo>
                <a:cubicBezTo>
                  <a:pt x="1806630" y="49814"/>
                  <a:pt x="1687248" y="-8161"/>
                  <a:pt x="1454810" y="18288"/>
                </a:cubicBezTo>
                <a:cubicBezTo>
                  <a:pt x="1222372" y="44737"/>
                  <a:pt x="872924" y="37554"/>
                  <a:pt x="710489" y="18288"/>
                </a:cubicBezTo>
                <a:cubicBezTo>
                  <a:pt x="548054" y="-978"/>
                  <a:pt x="151263" y="49891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exte, usine&#10;&#10;Description générée automatiquement">
            <a:extLst>
              <a:ext uri="{FF2B5EF4-FFF2-40B4-BE49-F238E27FC236}">
                <a16:creationId xmlns:a16="http://schemas.microsoft.com/office/drawing/2014/main" id="{BDF9D690-83D0-BB7B-E023-4D745AC9C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r="9336" b="-1"/>
          <a:stretch/>
        </p:blipFill>
        <p:spPr>
          <a:xfrm>
            <a:off x="8182768" y="4362938"/>
            <a:ext cx="4009232" cy="2495062"/>
          </a:xfrm>
          <a:custGeom>
            <a:avLst/>
            <a:gdLst/>
            <a:ahLst/>
            <a:cxnLst/>
            <a:rect l="l" t="t" r="r" b="b"/>
            <a:pathLst>
              <a:path w="4009232" h="2495062">
                <a:moveTo>
                  <a:pt x="2357618" y="4"/>
                </a:moveTo>
                <a:cubicBezTo>
                  <a:pt x="2402184" y="-78"/>
                  <a:pt x="2446761" y="1163"/>
                  <a:pt x="2491337" y="4428"/>
                </a:cubicBezTo>
                <a:cubicBezTo>
                  <a:pt x="2641421" y="17813"/>
                  <a:pt x="2792204" y="21079"/>
                  <a:pt x="2942707" y="14222"/>
                </a:cubicBezTo>
                <a:cubicBezTo>
                  <a:pt x="3063650" y="5694"/>
                  <a:pt x="3184962" y="4206"/>
                  <a:pt x="3306070" y="9782"/>
                </a:cubicBezTo>
                <a:cubicBezTo>
                  <a:pt x="3418912" y="16442"/>
                  <a:pt x="3531755" y="23233"/>
                  <a:pt x="3644979" y="19315"/>
                </a:cubicBezTo>
                <a:cubicBezTo>
                  <a:pt x="3690065" y="17748"/>
                  <a:pt x="3734514" y="15789"/>
                  <a:pt x="3779218" y="13177"/>
                </a:cubicBezTo>
                <a:cubicBezTo>
                  <a:pt x="3820337" y="9619"/>
                  <a:pt x="3861567" y="7938"/>
                  <a:pt x="3902788" y="8133"/>
                </a:cubicBezTo>
                <a:lnTo>
                  <a:pt x="4009232" y="13493"/>
                </a:lnTo>
                <a:lnTo>
                  <a:pt x="4009232" y="2495062"/>
                </a:lnTo>
                <a:lnTo>
                  <a:pt x="6243" y="2495062"/>
                </a:lnTo>
                <a:lnTo>
                  <a:pt x="25280" y="2123536"/>
                </a:lnTo>
                <a:cubicBezTo>
                  <a:pt x="28243" y="1879841"/>
                  <a:pt x="36288" y="1635638"/>
                  <a:pt x="11167" y="1392705"/>
                </a:cubicBezTo>
                <a:cubicBezTo>
                  <a:pt x="-5908" y="1228125"/>
                  <a:pt x="865" y="1064307"/>
                  <a:pt x="3970" y="899855"/>
                </a:cubicBezTo>
                <a:cubicBezTo>
                  <a:pt x="7498" y="715082"/>
                  <a:pt x="5805" y="530184"/>
                  <a:pt x="5805" y="345412"/>
                </a:cubicBezTo>
                <a:cubicBezTo>
                  <a:pt x="5522" y="265027"/>
                  <a:pt x="10321" y="185150"/>
                  <a:pt x="18506" y="105145"/>
                </a:cubicBezTo>
                <a:cubicBezTo>
                  <a:pt x="21435" y="76128"/>
                  <a:pt x="22749" y="47150"/>
                  <a:pt x="22780" y="18221"/>
                </a:cubicBezTo>
                <a:lnTo>
                  <a:pt x="22508" y="11325"/>
                </a:lnTo>
                <a:lnTo>
                  <a:pt x="119228" y="7824"/>
                </a:lnTo>
                <a:cubicBezTo>
                  <a:pt x="263604" y="-156"/>
                  <a:pt x="408364" y="3162"/>
                  <a:pt x="552257" y="17748"/>
                </a:cubicBezTo>
                <a:cubicBezTo>
                  <a:pt x="654057" y="25440"/>
                  <a:pt x="756316" y="24213"/>
                  <a:pt x="857924" y="14092"/>
                </a:cubicBezTo>
                <a:cubicBezTo>
                  <a:pt x="1044382" y="-1710"/>
                  <a:pt x="1230457" y="10958"/>
                  <a:pt x="1416533" y="21666"/>
                </a:cubicBezTo>
                <a:cubicBezTo>
                  <a:pt x="1596750" y="32113"/>
                  <a:pt x="1776839" y="24408"/>
                  <a:pt x="1957056" y="17487"/>
                </a:cubicBezTo>
                <a:cubicBezTo>
                  <a:pt x="2090308" y="12394"/>
                  <a:pt x="2223918" y="249"/>
                  <a:pt x="2357618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7791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NEW YORK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2023</dc:title>
  <dc:creator>mpellerin75 Mathieu</dc:creator>
  <cp:lastModifiedBy>mpellerin75 Mathieu</cp:lastModifiedBy>
  <cp:revision>1</cp:revision>
  <dcterms:created xsi:type="dcterms:W3CDTF">2023-05-10T14:56:34Z</dcterms:created>
  <dcterms:modified xsi:type="dcterms:W3CDTF">2023-05-10T14:57:38Z</dcterms:modified>
</cp:coreProperties>
</file>