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175F2-4976-4532-B959-A1ED11E5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B0C3E5-A7DF-4CB0-9D2B-70729B74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1F150-2B04-45AD-9F99-4A668F5C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93AC2-DB39-43A9-A51F-67970D3A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287F3-9B46-4C73-9325-8FB463C7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17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F9FF1-B6F8-489B-910B-F6843409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E5EE99-5571-45AB-B317-68BC0B49B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795CE-1E85-4735-978B-18D80B30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EDCB2-505A-4894-9625-163431AE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6AA32-DC0F-4DCF-B435-FE98778F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0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89B7DE-325B-4293-B9C5-FAD6C706F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600FEF-B05D-4FEC-B80A-BE16DE31C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C72B6-95A1-41C8-BEBB-FFE86BB4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3E1B4-6640-4003-ACF1-0A8D5DB4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605D3C-CE79-49BE-92C5-9E6B376C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01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8BDE8-6F02-47E9-8C59-8FC7BE8C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1D0945-93EB-4899-85DE-579F6702E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8FD206-04BC-466B-B4AF-C87876AE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FD4AD-BBF2-4060-9475-37683A25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07ACAD-049C-4652-B09A-DEF77161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1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D8BB5-0C6A-475B-92FE-88F7355B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F150F0-DE5F-427E-8041-6D3DF257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512C4-C184-4BD9-A584-1A99E1BA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B6BD83-C143-4EBE-AD66-7FE20942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591985-3D5B-46A3-AD53-21349F94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6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0B7E1-6293-4A97-8364-F26F62EF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144BC-62DD-422B-88E6-E4029594D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A8780A-385D-4DA9-9F4C-3C9A6B73E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7DE17A-7435-42F1-A5DE-F4DDEE2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784BA-6380-4C95-A46C-F3C67D8F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4937A7-7543-4236-A223-BE955F5F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282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8B748-EDC7-484C-97E8-ECB185A8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49DAA4-14E4-431E-BECF-AC5865C7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17E607-58EB-47AD-B9A9-DBF0C7CB0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8F8614-7D81-44FC-B1C4-9E001CF84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4A302F-6FBF-4774-BDC7-73A5DCEAE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0E9F7E-6661-4B62-A0E4-EEC833FB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01081-6B16-4592-903D-1458135B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38C5DD-DCB0-404F-881F-5EB9FF2A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4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E72DE-F2B5-448F-8DE6-A3C1792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04E820-C34D-45D1-8DA0-B53B94F3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77DC8D-C7AE-47BD-B49A-8ABA73AC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27BC16-460B-4A5A-925E-4D0A4BE0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796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923BD5-71A4-4CEA-A40D-A6E5056D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640009-56B5-4605-99B0-694654F6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CD6AEA-921F-449A-83A3-F7BCEC05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1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2D460-75E0-47C8-821C-2F5AC507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CB9B2D-E8CF-4262-96E9-3D446AB2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ADCC95-A9F3-4462-98D3-2F15CB7D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A996A-D186-4382-856D-0AAA090C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30CA8-FF2E-4E08-8059-2DA2015F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8A9BFE-F625-46DC-9C67-7CB6AF51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1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C1FBB-0EFD-40F3-A22F-B4D593AA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5AE139-289A-47CC-8C6B-427C19BAE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34E143-DFE1-4488-8DC0-FAA4881F1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C24FA8-EF07-432F-BF06-B6C16099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194563-6282-4B69-A322-59807739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9DE27-3B08-4E32-A5A3-66CC5095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434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8C2298-57B8-4326-816F-397C95FF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1ED3EE-0431-4654-8D7F-847ED867A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32FFF-499C-4C54-9490-B16C23B5A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9209-D0D2-41D0-A886-6248016E8FCE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26FBE-1CA0-4BB1-BAC2-427C21081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B9296-DF87-4820-B838-6CFED5446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5AE9-1E7B-401C-BB20-BEAA918879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5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WASAKI BAYOU 300 Motorsports Auction Results - 36 Listings |  MotorSportsUniverse.com">
            <a:extLst>
              <a:ext uri="{FF2B5EF4-FFF2-40B4-BE49-F238E27FC236}">
                <a16:creationId xmlns:a16="http://schemas.microsoft.com/office/drawing/2014/main" id="{F9728FAC-0EB2-4CC1-AAFD-F2F670C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2" y="333263"/>
            <a:ext cx="3333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ollo RFZ Enduro 150cc | Dirt bike">
            <a:extLst>
              <a:ext uri="{FF2B5EF4-FFF2-40B4-BE49-F238E27FC236}">
                <a16:creationId xmlns:a16="http://schemas.microsoft.com/office/drawing/2014/main" id="{8532F449-BB5B-4500-9E3F-3F07BB3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7" y="0"/>
            <a:ext cx="4712280" cy="37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-STROKE TUESDAY | PRO CIRCUIT'S GIANT KILLER RM125 - Motocross Action  Magazine">
            <a:extLst>
              <a:ext uri="{FF2B5EF4-FFF2-40B4-BE49-F238E27FC236}">
                <a16:creationId xmlns:a16="http://schemas.microsoft.com/office/drawing/2014/main" id="{8B3060CB-8576-410A-A7BD-A59B60BE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2" y="3705324"/>
            <a:ext cx="5295379" cy="33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EDFBB05-979B-437F-A1DB-1FC0BD67E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498" y="3705324"/>
            <a:ext cx="4537486" cy="30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6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1</cp:revision>
  <dcterms:created xsi:type="dcterms:W3CDTF">2022-10-21T14:43:36Z</dcterms:created>
  <dcterms:modified xsi:type="dcterms:W3CDTF">2022-10-21T14:44:22Z</dcterms:modified>
</cp:coreProperties>
</file>