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61617-6716-4F27-BF29-085071FC0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EBEF0B-0A3E-41EE-BB32-81AB77397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8016D4-1524-475D-A4B5-772FC782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5F783E-920D-43BC-A982-4F7400B4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24C118-7812-414D-AC6F-2FEB780D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128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FA86B5-58E3-453A-BF82-678490F9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402662-0CBB-43B7-8C30-604140E6D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A6494B-256A-452E-9991-1354C40B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211FBB-4AAF-4EE1-A3E8-8BCD96A4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68072B-222E-43E3-ADAA-611F0571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860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8015983-98FC-466D-BB90-3DDDBF99C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DFD065-AE8E-4302-BBD1-2D85A070F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29303E-8402-4FE5-8A37-3D600600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5E043C-65C1-4B29-AF63-82753AB8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06AB97-2E0D-4F44-922B-C08486598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298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FDB23B-ADC6-45FF-8FE2-64C547087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23D1B8-DA46-43B7-B3C3-8D9D86C09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D0C32B-5E81-453F-973A-C0291F69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F124EB-88AB-4049-A68D-4AB350199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3E2262-3ECA-42EA-A4B2-7169092C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597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68430-68A3-41D8-B2C7-31DBB742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BBD2FC-7751-4B2E-A896-39BB76058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68BF54-6372-467C-9021-CF69D8A8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2FEFB8-6167-47BB-8B80-639EC9F4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3E88B0-99B1-4521-86D1-DD215A50A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711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63FF5B-EC8A-46D7-891A-1AA1A7244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DFD1E3-A431-4B5F-802B-BA1C47801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3F0A99-8DE7-4FA5-B147-0D398100D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76B7F4-DA9D-4B69-8413-652B935E4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274EA9-3BDF-479C-94B2-66890F12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D6B909-2DE3-4017-B507-654C72C50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181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4B65E-C0BA-485E-8473-F9A1BF38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3CB1C4-03E7-4D3B-A6BE-22A11F255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D7F40-94F4-42FE-96B3-5EB581BF4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718A01-B461-4379-8968-9A25AE34E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DF83F3-9D5E-4E98-A8F9-953DFE739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3EDEE83-9E20-4C05-ACC3-3F4CDAD12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69E911-7B61-4F64-9CFE-1857C5F8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89D1A3-3C8B-4DB6-A4DE-A85A5C5D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175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D8479A-E10C-4C12-B8CD-DD354557D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76349C-D7A6-44CF-9392-B36C6E53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540F0B-B6ED-4368-9824-48EE043C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FF7A04-8DEC-4775-90BA-4B97661D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729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7D03149-456D-4177-A292-F9D7DBB3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EB67B28-B1EB-4C30-B38C-D3FC48AF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1D598E-D98B-4378-ABEC-128FAAA00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770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ECE668-D2A1-4979-A262-FC67F547B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4CC724-023D-4CC1-AECA-2A67B3DB0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D98FB5-E86A-4243-BEDF-F799E3B4D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A65AFE-2043-492F-8ADC-F5DA74415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1D854F-9400-4F9D-8D31-1A55CD86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DFB2EE-E983-4F5E-8B45-A5836BFD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017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4310-BB85-4BA7-BE32-BA44913BE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8C9097-639A-4198-A268-B3C917410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551D7D-A9DC-4FF4-A29D-5B7DF025E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4A83EE-ED2E-44C8-BAE0-180CDD85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FA55F9-A679-4F93-8608-63FE5150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F5E4D1-66A0-49A4-A618-9B9D1753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501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918E3A-8F2E-4986-A4BB-AFFBB48AE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5919C8-76A0-42F4-8EB7-B1465AB41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943670-7D46-4E0C-96BD-81CCDB57F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F41F8-60C4-4F02-996F-75892CAF96E8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9CC4CB-485D-4C47-BA82-89DDA5D58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737008-3578-4107-A99F-BAB2F9F7D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4A38D-1C29-413D-BE24-859C953A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651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CBD906-9E07-4B1E-8212-93AFAEA5BA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4800" dirty="0"/>
              <a:t>Cycle de vie </a:t>
            </a:r>
            <a:endParaRPr lang="fr-CA" sz="6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86547F-997A-492C-9EDF-4CEE719639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A" sz="2000" dirty="0"/>
              <a:t>Fait par </a:t>
            </a:r>
            <a:r>
              <a:rPr lang="fr-CA" sz="2000" dirty="0" err="1"/>
              <a:t>Élika</a:t>
            </a:r>
            <a:r>
              <a:rPr lang="fr-CA" sz="2000" dirty="0"/>
              <a:t> Nadeau</a:t>
            </a:r>
          </a:p>
        </p:txBody>
      </p:sp>
    </p:spTree>
    <p:extLst>
      <p:ext uri="{BB962C8B-B14F-4D97-AF65-F5344CB8AC3E}">
        <p14:creationId xmlns:p14="http://schemas.microsoft.com/office/powerpoint/2010/main" val="416118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DB990C-46E4-4541-8A08-D5A946DB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Germination </a:t>
            </a:r>
          </a:p>
        </p:txBody>
      </p:sp>
      <p:pic>
        <p:nvPicPr>
          <p:cNvPr id="1026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6E19D69E-94BD-49AF-9E91-BB49624395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40" y="2407559"/>
            <a:ext cx="7836834" cy="358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57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1A11E6-5D9C-453C-A980-CC65223E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 Croissance</a:t>
            </a:r>
          </a:p>
        </p:txBody>
      </p:sp>
      <p:pic>
        <p:nvPicPr>
          <p:cNvPr id="2050" name="Picture 2" descr="Croissance des plantes : vitesse - Ooreka">
            <a:extLst>
              <a:ext uri="{FF2B5EF4-FFF2-40B4-BE49-F238E27FC236}">
                <a16:creationId xmlns:a16="http://schemas.microsoft.com/office/drawing/2014/main" id="{A9F08727-4AB7-4506-8CE9-1B637A7066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263" y="2762970"/>
            <a:ext cx="4966716" cy="331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80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lendrier de floraison : Jardin Roger Van Den Hende">
            <a:extLst>
              <a:ext uri="{FF2B5EF4-FFF2-40B4-BE49-F238E27FC236}">
                <a16:creationId xmlns:a16="http://schemas.microsoft.com/office/drawing/2014/main" id="{FEBE5451-5937-489E-8525-49EE98FC83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927" y="1825625"/>
            <a:ext cx="650014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0DA13CD-0630-402B-8C7F-D24130C46C70}"/>
              </a:ext>
            </a:extLst>
          </p:cNvPr>
          <p:cNvSpPr txBox="1"/>
          <p:nvPr/>
        </p:nvSpPr>
        <p:spPr>
          <a:xfrm>
            <a:off x="1038642" y="681037"/>
            <a:ext cx="2080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4000" dirty="0"/>
              <a:t>Floraison</a:t>
            </a:r>
          </a:p>
        </p:txBody>
      </p:sp>
    </p:spTree>
    <p:extLst>
      <p:ext uri="{BB962C8B-B14F-4D97-AF65-F5344CB8AC3E}">
        <p14:creationId xmlns:p14="http://schemas.microsoft.com/office/powerpoint/2010/main" val="241012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1185D-B9B7-453F-B22E-22F62EA7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Pollinisation</a:t>
            </a:r>
          </a:p>
        </p:txBody>
      </p:sp>
      <p:pic>
        <p:nvPicPr>
          <p:cNvPr id="4098" name="Picture 2" descr="Comment attirer les différents pollinisateurs au jardin">
            <a:extLst>
              <a:ext uri="{FF2B5EF4-FFF2-40B4-BE49-F238E27FC236}">
                <a16:creationId xmlns:a16="http://schemas.microsoft.com/office/drawing/2014/main" id="{D212CA24-F245-47A2-8D01-CBB0E9A527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289" y="1972788"/>
            <a:ext cx="6511402" cy="400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79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96A5C-B57E-4900-9CB8-75D903BE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Fécondation</a:t>
            </a:r>
          </a:p>
        </p:txBody>
      </p:sp>
      <p:pic>
        <p:nvPicPr>
          <p:cNvPr id="5122" name="Picture 2" descr="Comment les plantes se reproduisent-elles? | Parlons sciences">
            <a:extLst>
              <a:ext uri="{FF2B5EF4-FFF2-40B4-BE49-F238E27FC236}">
                <a16:creationId xmlns:a16="http://schemas.microsoft.com/office/drawing/2014/main" id="{EDB6397E-A4EB-479B-BDC5-3AF5E62060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720" y="2781918"/>
            <a:ext cx="5713767" cy="308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07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F3CCD-C635-4A57-AD74-E2F6DDAB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Fructification</a:t>
            </a:r>
          </a:p>
        </p:txBody>
      </p:sp>
      <p:pic>
        <p:nvPicPr>
          <p:cNvPr id="6146" name="Picture 2" descr="Fructification : définition et explications">
            <a:extLst>
              <a:ext uri="{FF2B5EF4-FFF2-40B4-BE49-F238E27FC236}">
                <a16:creationId xmlns:a16="http://schemas.microsoft.com/office/drawing/2014/main" id="{635CEDD2-7954-4E0E-B5B3-D2A6BB079D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51" y="2146396"/>
            <a:ext cx="4844471" cy="362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6154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Grand écran</PresentationFormat>
  <Paragraphs>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 </vt:lpstr>
      <vt:lpstr>Germination </vt:lpstr>
      <vt:lpstr> Croissance</vt:lpstr>
      <vt:lpstr>Présentation PowerPoint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CSBE</dc:creator>
  <cp:lastModifiedBy>CSBE</cp:lastModifiedBy>
  <cp:revision>2</cp:revision>
  <dcterms:created xsi:type="dcterms:W3CDTF">2022-02-01T15:19:52Z</dcterms:created>
  <dcterms:modified xsi:type="dcterms:W3CDTF">2022-02-01T15:23:09Z</dcterms:modified>
</cp:coreProperties>
</file>