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D812-AB67-4B1B-A28B-B2E9EC73E4D6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D063-700C-4B5A-9880-06424BD9EF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5501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D812-AB67-4B1B-A28B-B2E9EC73E4D6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D063-700C-4B5A-9880-06424BD9EF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146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D812-AB67-4B1B-A28B-B2E9EC73E4D6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D063-700C-4B5A-9880-06424BD9EF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7697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D812-AB67-4B1B-A28B-B2E9EC73E4D6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D063-700C-4B5A-9880-06424BD9EF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0915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D812-AB67-4B1B-A28B-B2E9EC73E4D6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D063-700C-4B5A-9880-06424BD9EF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02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D812-AB67-4B1B-A28B-B2E9EC73E4D6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D063-700C-4B5A-9880-06424BD9EF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527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D812-AB67-4B1B-A28B-B2E9EC73E4D6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D063-700C-4B5A-9880-06424BD9EF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8248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D812-AB67-4B1B-A28B-B2E9EC73E4D6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D063-700C-4B5A-9880-06424BD9EF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5730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D812-AB67-4B1B-A28B-B2E9EC73E4D6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D063-700C-4B5A-9880-06424BD9EF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635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D812-AB67-4B1B-A28B-B2E9EC73E4D6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D063-700C-4B5A-9880-06424BD9EF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863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D812-AB67-4B1B-A28B-B2E9EC73E4D6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D063-700C-4B5A-9880-06424BD9EF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835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ED812-AB67-4B1B-A28B-B2E9EC73E4D6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2D063-700C-4B5A-9880-06424BD9EF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360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ISS </a:t>
            </a:r>
            <a:r>
              <a:rPr lang="fr-CA" sz="4400" dirty="0" smtClean="0"/>
              <a:t>fait par </a:t>
            </a:r>
            <a:r>
              <a:rPr lang="fr-CA" sz="4400" dirty="0" err="1" smtClean="0"/>
              <a:t>Élika</a:t>
            </a:r>
            <a:r>
              <a:rPr lang="fr-CA" sz="4400" dirty="0" smtClean="0"/>
              <a:t> Nadeau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13782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nternational Space Station to retire by crashing into Pacific Ocean by  2031 | News | DW | 03.02.202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ISS</a:t>
            </a:r>
            <a:endParaRPr lang="fr-CA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5583703" y="2071547"/>
            <a:ext cx="4945926" cy="23862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dirty="0" smtClean="0"/>
              <a:t> </a:t>
            </a:r>
          </a:p>
          <a:p>
            <a:endParaRPr lang="fr-CA" dirty="0"/>
          </a:p>
        </p:txBody>
      </p:sp>
      <p:pic>
        <p:nvPicPr>
          <p:cNvPr id="9" name="Picture 6" descr="International Space Station to retire by crashing into Pacific Ocean by  2031 | News | DW | 03.02.20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169" y="1449096"/>
            <a:ext cx="5348725" cy="3008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35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Pays</a:t>
            </a:r>
            <a:endParaRPr lang="fr-CA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0" y="1449594"/>
            <a:ext cx="6302506" cy="285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 smtClean="0"/>
              <a:t> quinze </a:t>
            </a:r>
            <a:r>
              <a:rPr lang="fr-CA" b="1" dirty="0" smtClean="0"/>
              <a:t>pays</a:t>
            </a:r>
            <a:r>
              <a:rPr lang="fr-CA" dirty="0" smtClean="0"/>
              <a:t>, liés par un accord intergouvernemental : les </a:t>
            </a:r>
            <a:r>
              <a:rPr lang="fr-CA" dirty="0" err="1" smtClean="0"/>
              <a:t>Etats-Unis</a:t>
            </a:r>
            <a:r>
              <a:rPr lang="fr-CA" dirty="0" smtClean="0"/>
              <a:t> (principaux financeurs)</a:t>
            </a:r>
            <a:endParaRPr lang="fr-CA" dirty="0"/>
          </a:p>
        </p:txBody>
      </p:sp>
      <p:pic>
        <p:nvPicPr>
          <p:cNvPr id="1028" name="Picture 4" descr="Station spatiale internationale — Wikipé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976" y="570968"/>
            <a:ext cx="4857489" cy="4857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161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Quand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 Sa construction a débuté en 1998. En 2000, la structure a commencé à recevoir des spationautes de façon permanente.</a:t>
            </a:r>
          </a:p>
        </p:txBody>
      </p:sp>
    </p:spTree>
    <p:extLst>
      <p:ext uri="{BB962C8B-B14F-4D97-AF65-F5344CB8AC3E}">
        <p14:creationId xmlns:p14="http://schemas.microsoft.com/office/powerpoint/2010/main" val="858302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Agence</a:t>
            </a:r>
            <a:endParaRPr lang="fr-CA" dirty="0"/>
          </a:p>
        </p:txBody>
      </p:sp>
      <p:pic>
        <p:nvPicPr>
          <p:cNvPr id="2050" name="Picture 2" descr="L&amp;#39;équipage de l&amp;#39;ISS : Qui est dans station spatiale internationale ?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937" y="1"/>
            <a:ext cx="6884894" cy="688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310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À retenir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Tout d'abord, l'</a:t>
            </a:r>
            <a:r>
              <a:rPr lang="fr-CA" b="1" dirty="0"/>
              <a:t>ISS</a:t>
            </a:r>
            <a:r>
              <a:rPr lang="fr-CA" dirty="0"/>
              <a:t> est un laboratoire extraordinaire pour les scientifiques ... Enfin, l'</a:t>
            </a:r>
            <a:r>
              <a:rPr lang="fr-CA" b="1" dirty="0"/>
              <a:t>ISS</a:t>
            </a:r>
            <a:r>
              <a:rPr lang="fr-CA" dirty="0"/>
              <a:t> permet une </a:t>
            </a:r>
            <a:r>
              <a:rPr lang="fr-CA" b="1" dirty="0"/>
              <a:t>chose</a:t>
            </a:r>
            <a:r>
              <a:rPr lang="fr-CA" dirty="0"/>
              <a:t> pour laquelle elle n'était </a:t>
            </a:r>
            <a:r>
              <a:rPr lang="fr-CA" dirty="0" smtClean="0"/>
              <a:t>...</a:t>
            </a:r>
          </a:p>
          <a:p>
            <a:r>
              <a:rPr lang="fr-CA" dirty="0"/>
              <a:t>L'</a:t>
            </a:r>
            <a:r>
              <a:rPr lang="fr-CA" b="1" dirty="0"/>
              <a:t>ISS</a:t>
            </a:r>
            <a:r>
              <a:rPr lang="fr-CA" dirty="0"/>
              <a:t> orbite à 400 kilomètres au-dessus de la Terre et il faut ... Que tu sois chez toi, à l'école ou en vacances, l'une des </a:t>
            </a:r>
            <a:r>
              <a:rPr lang="fr-CA" b="1" dirty="0"/>
              <a:t>choses</a:t>
            </a:r>
            <a:r>
              <a:rPr lang="fr-CA" dirty="0"/>
              <a:t> dont tu dois t'occuper ...</a:t>
            </a:r>
          </a:p>
          <a:p>
            <a:r>
              <a:rPr lang="fr-CA"/>
              <a:t/>
            </a:r>
            <a:br>
              <a:rPr lang="fr-CA"/>
            </a:b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0105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</Words>
  <Application>Microsoft Office PowerPoint</Application>
  <PresentationFormat>Grand écran</PresentationFormat>
  <Paragraphs>12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ISS fait par Élika Nadeau</vt:lpstr>
      <vt:lpstr>Présentation PowerPoint</vt:lpstr>
      <vt:lpstr>Pays</vt:lpstr>
      <vt:lpstr>Quand</vt:lpstr>
      <vt:lpstr>Agence</vt:lpstr>
      <vt:lpstr>À retenir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 fait par Élika Nadeau</dc:title>
  <dc:creator>CSBE</dc:creator>
  <cp:lastModifiedBy>CSBE</cp:lastModifiedBy>
  <cp:revision>4</cp:revision>
  <dcterms:created xsi:type="dcterms:W3CDTF">2022-02-07T20:57:26Z</dcterms:created>
  <dcterms:modified xsi:type="dcterms:W3CDTF">2022-02-15T16:57:20Z</dcterms:modified>
</cp:coreProperties>
</file>