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CC2B6C-28F4-428E-ACED-FEB6C6622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B8B05E-B0B3-4F4F-A7DC-BFB7A7E3F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671467-6025-4C48-9F2A-9EB79261A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1F88DD-E7BE-4A18-A8B8-B4B9E80D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621207-97B2-4CB7-8C3A-106CE82B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393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10F8F0-E198-4971-9C72-0B081F236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F55F43-4A21-4B9A-A729-E40ABDD7A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EAE4B6-1CBE-4942-8EAF-8BD20B262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E0F38B-BCE9-4750-BE2D-74D88770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C41E85-7AAB-48BB-B5FE-F33D17297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385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460E37-148F-4656-A612-09D87EA01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D78B1C-F3A7-40F8-B715-582A46F16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0CE3BD-9C0B-41F1-9DCC-8C5F08F1C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D96C4A-BBF7-445F-A75C-AABAE1A8B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9BF2B5-722F-4E95-B87A-47844548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014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7ABB2-050B-49CB-9CAF-5A763CA9A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432B21-2C5C-45BA-9D4C-CC2A7446E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3BF9BE-5823-41E3-8C19-AB7072372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44B66-D4DE-4148-B865-D336A598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4C6F0-0B58-4535-953F-5C044563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38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4A830D-E9F2-43E0-8A35-900F7A5A7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A214ED-180B-43B2-B3B9-D4F110A1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3D2D52-B403-4F22-BDC7-BA5A17562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793ABB-B9A4-4980-9C71-EC2E6DF69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3CBBF8-E50C-4E27-9C7E-F38153E5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947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B6D59-96E9-420B-88AA-7DA9D0E3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F09B12-B0F1-4178-88E3-E8A5C1FE1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9F3907-CD74-4D59-BAD1-E44ECD800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887DAB-1928-4ED8-A4AD-9F1BF82E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BF934E-6951-4394-9E35-3996C9A8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5906DA-BDDD-49B5-BBC0-0493EADF7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464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50ADD-14E1-4C90-A215-ECAF9F71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DB3692-4BDB-440E-A9B5-9D0A9B913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0E4ECE-E575-4E94-9CE2-B61A96D05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86F279-7B7B-4251-AE7A-685FFF717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268F1B-BAF1-4F89-97A0-62059B8B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821F29B-8F47-453B-92F0-DB4DC744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746E33-A914-46D5-8A25-EAF847A4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F1C9BC-BA40-4DB8-A424-7B90B23A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228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191BD3-BFAA-4028-979D-EA2D9113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393EAB-4822-404F-9786-EACF4290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84543F-FECA-4045-A01E-271941E0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B876E4-E101-4FE8-ACB2-F7E4C360E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61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4869D0E-CD7F-4DD1-80B2-709FF4B1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CCB88C-DB4A-470C-86BF-E9892315F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DB10E8-8984-4A9B-A3D2-6BBA009CC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493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5F297-071B-4BD9-8AF0-AF64E36AE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9C5D62-58D3-489B-B496-A45DCF1AA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0A6CCB-9BF7-4DFE-9AB2-2E88118DF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1CF7A0-6772-4E8B-91A5-E3DE4A7E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F4DA27-8B8A-4FB8-A58D-60258C49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540BEA-6EE4-4257-8D95-09767FA2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134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7757A3-9AA7-408A-9B5F-61D6F153F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CDAB7B-C306-46A5-B87E-A0F16C5B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16CE9F-CBAE-4C1C-8CA5-6A09E789B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623FB9-5912-408D-B85E-13DE691E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855277-3571-45AC-AE1C-92DB53DB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D06931-8F0E-4A2D-9342-CCE6A84F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654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9BC458F-2CD2-42DC-9FE5-2078985B6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B88EEA-959A-40B8-8BC6-B133C1CB2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20C2AC-70A3-43C1-B305-B819A583D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68860-EF65-461D-AF6C-05276D5E4996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306A65-E7B6-4F3F-B2F1-3FA835259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25EA02-6EFE-4201-A458-D50006A11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5FEE9-6C3D-4408-AA3D-8FEAA34E37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714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8A137-922B-46FF-A56C-47E4327C4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2636" y="-104009"/>
            <a:ext cx="9144000" cy="2387600"/>
          </a:xfrm>
        </p:spPr>
        <p:txBody>
          <a:bodyPr>
            <a:normAutofit/>
          </a:bodyPr>
          <a:lstStyle/>
          <a:p>
            <a:r>
              <a:rPr lang="fr-CA" sz="4800" dirty="0"/>
              <a:t>Espace fait par </a:t>
            </a:r>
            <a:r>
              <a:rPr lang="fr-CA" sz="4800" dirty="0" err="1"/>
              <a:t>Élika</a:t>
            </a:r>
            <a:r>
              <a:rPr lang="fr-CA" sz="4800" dirty="0"/>
              <a:t> Nadeau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4C07F0-929C-463D-A2FB-968FB8FE0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8 Constellation</a:t>
            </a:r>
          </a:p>
          <a:p>
            <a:r>
              <a:rPr lang="fr-CA" dirty="0"/>
              <a:t>8 Planètes</a:t>
            </a:r>
          </a:p>
          <a:p>
            <a:r>
              <a:rPr lang="fr-CA" dirty="0"/>
              <a:t>3 Lunes</a:t>
            </a:r>
          </a:p>
          <a:p>
            <a:r>
              <a:rPr lang="fr-CA" dirty="0"/>
              <a:t>1 Sonde spatiale</a:t>
            </a:r>
          </a:p>
        </p:txBody>
      </p:sp>
    </p:spTree>
    <p:extLst>
      <p:ext uri="{BB962C8B-B14F-4D97-AF65-F5344CB8AC3E}">
        <p14:creationId xmlns:p14="http://schemas.microsoft.com/office/powerpoint/2010/main" val="64659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2EA29-8C99-4E94-9D77-61C1D5BD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Constellation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E78DCA20-2C72-4CA1-9E60-C2C8805518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972" y="0"/>
            <a:ext cx="2736028" cy="2878777"/>
          </a:xfr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4AD50DB-4649-4EB8-A467-B423143F4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973" y="2878777"/>
            <a:ext cx="2736028" cy="396978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46E2D79-D773-4712-9C0D-2A4FFD3928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072" y="1"/>
            <a:ext cx="3022899" cy="330647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AB93A05-07AA-4BFB-BE0B-C48CBA3A6A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768" y="3280377"/>
            <a:ext cx="3769204" cy="356818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E1A24EF-6382-4489-8DBD-AD747B1169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414" y="3280377"/>
            <a:ext cx="3764352" cy="355152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D9AA6CDE-E8D3-405A-A533-0AC7D746D5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46" y="1424358"/>
            <a:ext cx="3022899" cy="296303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88D140D4-0CEC-41D8-8682-02124637C9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361" y="739339"/>
            <a:ext cx="2478714" cy="282682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80474DD-A304-4E60-B4A5-B7E0EA21154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1" y="3986668"/>
            <a:ext cx="2547088" cy="291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2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EC9D2-5AEF-4420-9938-FCBC0EB35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Planètes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4131A8A-6A07-4CD7-B5A7-0D1CED5E01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994" y="-20269"/>
            <a:ext cx="4071006" cy="2647016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7C5713C-CD2F-4D7C-8394-286E50DD1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337" y="3642377"/>
            <a:ext cx="3620663" cy="321562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5EE7792-D824-4A97-A8D0-14E8EA8524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317" y="-20269"/>
            <a:ext cx="2831677" cy="298899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3824FAE-6257-41D7-A1C7-125104836F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447" y="4045312"/>
            <a:ext cx="4021890" cy="281225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7FCCA17-2A74-46B1-9385-BE48561A0D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19" y="3497537"/>
            <a:ext cx="4387028" cy="336046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B0FFA5B-8E0E-4198-ACB5-49086B1E29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19" y="1264291"/>
            <a:ext cx="3374166" cy="280992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D89322E-167B-4B09-8808-8CA33A217A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319" y="1261527"/>
            <a:ext cx="3088341" cy="2452220"/>
          </a:xfrm>
          <a:prstGeom prst="rect">
            <a:avLst/>
          </a:prstGeom>
        </p:spPr>
      </p:pic>
      <p:pic>
        <p:nvPicPr>
          <p:cNvPr id="1026" name="Picture 2" descr="Overview | Venus – NASA Solar System Exploration">
            <a:extLst>
              <a:ext uri="{FF2B5EF4-FFF2-40B4-BE49-F238E27FC236}">
                <a16:creationId xmlns:a16="http://schemas.microsoft.com/office/drawing/2014/main" id="{596C5B0F-6C7B-482F-B109-F15384DD3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262" y="259318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34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19780-400E-491D-ADFA-916C8701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Lunes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C34D8E2-8B1A-4BA9-A8CD-7065E20097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140" y="0"/>
            <a:ext cx="2995860" cy="3143307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5AB15EB-61D8-43E8-9D2A-87AF92088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626" y="3143307"/>
            <a:ext cx="3867374" cy="32858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C6060DD-E16A-409C-9988-8F881F5A0E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544" y="-1"/>
            <a:ext cx="2990596" cy="314330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85783D9-AE67-47A6-BC4B-FF21E0272D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680" y="3112225"/>
            <a:ext cx="3194946" cy="331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4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B52421-BDE4-4EB7-B947-F78A46F4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ISS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94477D0-8B1D-4124-9AE8-B3AB73D529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40" y="663952"/>
            <a:ext cx="5935319" cy="5530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24658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Grand écran</PresentationFormat>
  <Paragraphs>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Espace fait par Élika Nadeau</vt:lpstr>
      <vt:lpstr>Constellation</vt:lpstr>
      <vt:lpstr>Planètes</vt:lpstr>
      <vt:lpstr>Lunes</vt:lpstr>
      <vt:lpstr>ISS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Espace fait par Élika Nadeau</dc:title>
  <dc:creator>CSBE</dc:creator>
  <cp:lastModifiedBy>CSBE</cp:lastModifiedBy>
  <cp:revision>3</cp:revision>
  <dcterms:created xsi:type="dcterms:W3CDTF">2022-02-14T15:21:19Z</dcterms:created>
  <dcterms:modified xsi:type="dcterms:W3CDTF">2022-02-14T15:32:35Z</dcterms:modified>
</cp:coreProperties>
</file>