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E1E301-241C-4841-A5C6-04C805E4AA4E}" v="329" dt="2021-12-20T00:41:45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Nom : Argon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dirty="0" err="1">
                <a:cs typeface="Calibri" panose="020F0502020204030204"/>
              </a:rPr>
              <a:t>Symbole</a:t>
            </a:r>
            <a:r>
              <a:rPr lang="en-US" sz="4400" dirty="0">
                <a:cs typeface="Calibri" panose="020F0502020204030204"/>
              </a:rPr>
              <a:t> : </a:t>
            </a:r>
            <a:r>
              <a:rPr lang="en-US" sz="4400" dirty="0" err="1">
                <a:cs typeface="Calibri" panose="020F0502020204030204"/>
              </a:rPr>
              <a:t>Ar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6DBFE-E0FC-481D-8161-4EC62CD70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Case:18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36D13-7868-45AF-B7E4-276412459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cs typeface="Calibri"/>
              </a:rPr>
              <a:t>p+:18(protons)</a:t>
            </a:r>
          </a:p>
          <a:p>
            <a:r>
              <a:rPr lang="en-US" sz="3600" dirty="0">
                <a:ea typeface="+mn-lt"/>
                <a:cs typeface="+mn-lt"/>
              </a:rPr>
              <a:t>E:18</a:t>
            </a:r>
            <a:r>
              <a:rPr lang="en-US" sz="3600" dirty="0">
                <a:cs typeface="Calibri"/>
              </a:rPr>
              <a:t>(</a:t>
            </a:r>
            <a:r>
              <a:rPr lang="en-US" sz="3600" dirty="0" err="1">
                <a:cs typeface="Calibri"/>
              </a:rPr>
              <a:t>électrons</a:t>
            </a:r>
            <a:r>
              <a:rPr lang="en-US" sz="3600" dirty="0">
                <a:cs typeface="Calibri"/>
              </a:rPr>
              <a:t>)</a:t>
            </a:r>
          </a:p>
          <a:p>
            <a:r>
              <a:rPr lang="en-US" sz="3600" dirty="0">
                <a:cs typeface="Calibri"/>
              </a:rPr>
              <a:t>Masse:40</a:t>
            </a:r>
          </a:p>
          <a:p>
            <a:r>
              <a:rPr lang="en-US" sz="3600" dirty="0">
                <a:cs typeface="Calibri"/>
              </a:rPr>
              <a:t>N°:22(neutrons)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4372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1B98CD29-497F-4FB3-9BF0-ED200BB52893}"/>
              </a:ext>
            </a:extLst>
          </p:cNvPr>
          <p:cNvSpPr/>
          <p:nvPr/>
        </p:nvSpPr>
        <p:spPr>
          <a:xfrm>
            <a:off x="1954063" y="221591"/>
            <a:ext cx="7404337" cy="6268526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F8B35102-4047-4038-BA33-17785CDCE1F9}"/>
              </a:ext>
            </a:extLst>
          </p:cNvPr>
          <p:cNvSpPr/>
          <p:nvPr/>
        </p:nvSpPr>
        <p:spPr>
          <a:xfrm>
            <a:off x="3261504" y="910805"/>
            <a:ext cx="4600753" cy="4600753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40D3E0FC-EC44-41BA-A299-CBCF248E4ADC}"/>
              </a:ext>
            </a:extLst>
          </p:cNvPr>
          <p:cNvSpPr/>
          <p:nvPr/>
        </p:nvSpPr>
        <p:spPr>
          <a:xfrm>
            <a:off x="4051359" y="1600020"/>
            <a:ext cx="2990490" cy="3019244"/>
          </a:xfrm>
          <a:prstGeom prst="flowChartConnector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E3343DFF-D103-47AC-B80D-E77C5E1CE244}"/>
              </a:ext>
            </a:extLst>
          </p:cNvPr>
          <p:cNvSpPr/>
          <p:nvPr/>
        </p:nvSpPr>
        <p:spPr>
          <a:xfrm>
            <a:off x="4812461" y="2317989"/>
            <a:ext cx="1466490" cy="1480867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cs typeface="Calibri"/>
              </a:rPr>
              <a:t>18p+</a:t>
            </a:r>
          </a:p>
          <a:p>
            <a:pPr algn="ctr"/>
            <a:r>
              <a:rPr lang="en-US" dirty="0">
                <a:solidFill>
                  <a:schemeClr val="tx1"/>
                </a:solidFill>
                <a:cs typeface="Calibri"/>
              </a:rPr>
              <a:t>22n°</a:t>
            </a:r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26C09903-1CB7-4950-AD32-01D261E45CE8}"/>
              </a:ext>
            </a:extLst>
          </p:cNvPr>
          <p:cNvSpPr/>
          <p:nvPr/>
        </p:nvSpPr>
        <p:spPr>
          <a:xfrm>
            <a:off x="8794090" y="2920939"/>
            <a:ext cx="1121433" cy="11070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8E</a:t>
            </a:r>
            <a:endParaRPr lang="en-US" dirty="0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8B78E7EF-212C-47E7-925C-E546EFA169EC}"/>
              </a:ext>
            </a:extLst>
          </p:cNvPr>
          <p:cNvSpPr/>
          <p:nvPr/>
        </p:nvSpPr>
        <p:spPr>
          <a:xfrm>
            <a:off x="3466381" y="4451230"/>
            <a:ext cx="963282" cy="891395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8E</a:t>
            </a:r>
            <a:endParaRPr lang="en-US" dirty="0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227E6E8F-79F3-4924-A0C1-48AF7885BD3B}"/>
              </a:ext>
            </a:extLst>
          </p:cNvPr>
          <p:cNvSpPr/>
          <p:nvPr/>
        </p:nvSpPr>
        <p:spPr>
          <a:xfrm>
            <a:off x="3652387" y="2638783"/>
            <a:ext cx="790754" cy="71886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2E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B7BFEF-7167-4F41-ACA0-B818D298CA79}"/>
              </a:ext>
            </a:extLst>
          </p:cNvPr>
          <p:cNvSpPr txBox="1"/>
          <p:nvPr/>
        </p:nvSpPr>
        <p:spPr>
          <a:xfrm>
            <a:off x="308754" y="912603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err="1">
                <a:cs typeface="Calibri"/>
              </a:rPr>
              <a:t>Schéma</a:t>
            </a:r>
            <a:endParaRPr lang="en-US" sz="2800">
              <a:cs typeface="Calibri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410DFF-DA42-451C-B475-4C9CD8C34A6B}"/>
              </a:ext>
            </a:extLst>
          </p:cNvPr>
          <p:cNvSpPr txBox="1"/>
          <p:nvPr/>
        </p:nvSpPr>
        <p:spPr>
          <a:xfrm>
            <a:off x="9308082" y="5181780"/>
            <a:ext cx="2743200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200" dirty="0" err="1">
                <a:cs typeface="Calibri"/>
              </a:rPr>
              <a:t>Configuation</a:t>
            </a:r>
            <a:endParaRPr lang="en-US" sz="3200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3200" dirty="0">
                <a:cs typeface="Calibri"/>
              </a:rPr>
              <a:t>)2E)8E)8E</a:t>
            </a:r>
          </a:p>
        </p:txBody>
      </p:sp>
    </p:spTree>
    <p:extLst>
      <p:ext uri="{BB962C8B-B14F-4D97-AF65-F5344CB8AC3E}">
        <p14:creationId xmlns:p14="http://schemas.microsoft.com/office/powerpoint/2010/main" val="469126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Nom : Argon</vt:lpstr>
      <vt:lpstr>Case:18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128</cp:revision>
  <dcterms:created xsi:type="dcterms:W3CDTF">2021-12-20T00:09:36Z</dcterms:created>
  <dcterms:modified xsi:type="dcterms:W3CDTF">2021-12-20T00:47:09Z</dcterms:modified>
</cp:coreProperties>
</file>