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22A9DC-7223-46AD-B407-08333EEDE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021530-A45B-434F-8322-682E26BC0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EF97CD-72DA-4DB0-A6D5-66FE9C990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C38ACC-5ACA-4509-8588-A97F61048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C5F052-7742-4080-A28F-384CB38C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72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C9A67-7792-4C91-A683-DF324103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EF4823-CBE7-479C-9E69-6AE02E343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5CAA33-FAD6-438E-B74D-79ACECDC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D5902-DA45-4228-9FFB-A8FFE7E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46A433-CADC-4D2B-B4A9-B797AC0D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656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D167AEE-90F6-468E-BE59-5C2E44354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B622F8-7780-41B7-B042-125AD8160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2BB661-8969-45A0-B24E-AE2CC505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6DCC21-3531-405B-9DB4-38C727C5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16DF93-C6C0-4335-80D8-95F493C7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80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714766-7192-4C22-B7DC-1E43D3DC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A01B96-84BA-4F0B-AA0B-45710A6EE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B57417-A1A2-4673-8DBF-855147F8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E38BA5-1910-4ABB-9277-8C41A9F2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8F2FB3-D315-45D9-B288-67CCFA799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536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596359-D77A-49EA-B7AF-FC3916C8C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72AF41-4B9A-469E-9415-1BEB810E0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86A8EA-D592-4E9F-9CB6-55887886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4F383A-702F-4DE8-AD6E-EC8170BD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1916EB-FE59-4E60-ACE2-6A0C04D83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39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0299CC-B87F-437E-90F3-C45B0825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090A4C-9275-451D-A689-630EF1B90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C6A190-8D34-4692-9D86-45EF14D72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9A65CE-37AE-46AD-A0AD-196A3B2B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6A49E9-4299-4556-98E3-C6764FA6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5C7E9B-61FC-4B4C-AEB0-9CAF86914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589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5DA1F-4E21-4D98-803D-E2950D7B4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FA38E9-664E-4F50-83FA-41935A6A9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8087AF-66AA-474C-99A2-0DEEBD54F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E718BC-A258-4770-9BCE-311E0BE6D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4E88AB-23AC-4136-8C6A-2DF40011C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6ECC545-708B-43D5-874F-D45C3413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0E6922-A550-4E25-B026-2AC28F417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51F845-7260-4EC1-929E-54FBF0AD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274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22023-5ABA-4DA6-B995-10806FBE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2DB2E4-84E5-40CE-89F6-B5F63C325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B98FCD-0790-44A5-9229-2927FBCAC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162C7D-18FF-4C8F-A428-6F657A99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23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F60578-AB52-4FDC-B412-0AD99ADE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487A221-F503-4682-B4A4-D1D5D8F03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EAABE1-B231-469D-A30D-76BBBF15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35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70B7B7-D7B2-4AA8-B533-B03D3C34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C398DA-DB16-4BE0-9A1D-476C66127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DD251B-4BF7-4E09-A4FD-E72808C00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ECB1C9-32FE-4AFD-8C95-086E6DF9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34EF89-DDE0-4880-8D4B-824E38110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0D2F96-1650-443D-AC39-71A05A76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871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37E39-6154-4BCC-AE9C-7C1EB5259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A7B154-D9E9-4813-8845-8EF4A73FC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CCADCC-B4A6-4367-A42A-4FC08411E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40BBD2-EDC1-4940-910C-518B3276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A56504-796F-42F1-8707-6AE20223B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D35007-299F-4842-8D2D-A2C80F40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511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C45039-05AC-491B-AF37-EB8F16C94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FC5298-CEF0-4D13-B640-970653446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BB720C-4A4A-40FA-8259-6AAC5BEFE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B5431-98A1-4B71-AF23-41799B57A8BD}" type="datetimeFigureOut">
              <a:rPr lang="fr-CA" smtClean="0"/>
              <a:t>2022-04-14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D6B6CF-A8AE-43CD-95FF-63DB7CF81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419E5E-1457-463E-9B9E-2D9A7E1C0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EAFF-66DD-4800-B655-C717BDA37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843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fred Wegener est mort à 49 ans, il y a 92 ans">
            <a:extLst>
              <a:ext uri="{FF2B5EF4-FFF2-40B4-BE49-F238E27FC236}">
                <a16:creationId xmlns:a16="http://schemas.microsoft.com/office/drawing/2014/main" id="{A8820961-F5AA-45E5-B9DA-3825BED7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163671" cy="687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49F39E3-1CEA-4764-A729-9C7E94B4F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1896" y="-833120"/>
            <a:ext cx="9144000" cy="2387600"/>
          </a:xfrm>
        </p:spPr>
        <p:txBody>
          <a:bodyPr/>
          <a:lstStyle/>
          <a:p>
            <a:r>
              <a:rPr lang="fr-CA" dirty="0"/>
              <a:t>Alfred Wegener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A03B09-1DE9-463B-9E3F-C593E20E0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896" y="1732602"/>
            <a:ext cx="9144000" cy="1655762"/>
          </a:xfrm>
        </p:spPr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Élika</a:t>
            </a:r>
            <a:r>
              <a:rPr lang="fr-CA" dirty="0"/>
              <a:t> Nadeau</a:t>
            </a:r>
          </a:p>
        </p:txBody>
      </p:sp>
    </p:spTree>
    <p:extLst>
      <p:ext uri="{BB962C8B-B14F-4D97-AF65-F5344CB8AC3E}">
        <p14:creationId xmlns:p14="http://schemas.microsoft.com/office/powerpoint/2010/main" val="356085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B1CDC-7564-4F39-BEED-85FF3E47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D98AAE-1FC8-49B1-A908-6CAC67C9B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61" y="141683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fr-CA" b="1" dirty="0"/>
              <a:t>Alfred Wegener</a:t>
            </a:r>
          </a:p>
          <a:p>
            <a:r>
              <a:rPr lang="fr-CA" dirty="0"/>
              <a:t>Fonctions: Astronome et climatologue allemand, il est connu en 1912 pour sa théorie de la « dérive des continents » qui fut vivement controversée. Selon cette hypothèse, les continents se déplacent à la surface de la Terre avec une distribution sans cesse en évolution au cours des temps géologiques.</a:t>
            </a:r>
          </a:p>
          <a:p>
            <a:r>
              <a:rPr lang="fr-CA" dirty="0"/>
              <a:t>Période de temps:  1er novembre 1880, Berlin — novembre 1930, Groenland</a:t>
            </a:r>
          </a:p>
          <a:p>
            <a:r>
              <a:rPr lang="fr-CA" dirty="0"/>
              <a:t>Localité: Allemagne</a:t>
            </a:r>
          </a:p>
          <a:p>
            <a:r>
              <a:rPr lang="fr-CA" dirty="0"/>
              <a:t>Considéré: météorologue allemand de formation et principalement connu pour sa théorie de la « dérive des continents » proposée en 1912 puis publiée en 1915.</a:t>
            </a:r>
          </a:p>
        </p:txBody>
      </p:sp>
      <p:pic>
        <p:nvPicPr>
          <p:cNvPr id="1026" name="Picture 2" descr="Index of /var/website/storage/images/media/images/drapeau-allemagne .png/523700-1-fre-FR">
            <a:extLst>
              <a:ext uri="{FF2B5EF4-FFF2-40B4-BE49-F238E27FC236}">
                <a16:creationId xmlns:a16="http://schemas.microsoft.com/office/drawing/2014/main" id="{46EBE4A6-5EEA-43F6-8C5B-B8C4CDD0F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576" y="8853"/>
            <a:ext cx="2940424" cy="176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 qu'il faut savoir sur la Pangée, cet ancien supercontinent qui couvrait  la Terre il y a 300 millions d'années">
            <a:extLst>
              <a:ext uri="{FF2B5EF4-FFF2-40B4-BE49-F238E27FC236}">
                <a16:creationId xmlns:a16="http://schemas.microsoft.com/office/drawing/2014/main" id="{FE25672C-57E5-4FC0-B272-EA942F3B4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5942"/>
            <a:ext cx="3155576" cy="178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1815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108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Alfred Wegener</vt:lpstr>
      <vt:lpstr>Père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CSBE</dc:creator>
  <cp:lastModifiedBy>CSBE</cp:lastModifiedBy>
  <cp:revision>4</cp:revision>
  <dcterms:created xsi:type="dcterms:W3CDTF">2022-04-01T14:39:57Z</dcterms:created>
  <dcterms:modified xsi:type="dcterms:W3CDTF">2022-04-14T14:47:45Z</dcterms:modified>
</cp:coreProperties>
</file>