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723167-C157-4631-8008-E8F370D1D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BFBDC7-3BAC-4636-B3F4-60082DC13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FB8E6-03F7-44DD-84DF-97E71530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239356-3B80-4AFC-81D0-083FC4E7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BE8559-0EAB-4EDF-AE02-5FED277C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671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B3A1D5-0592-4E74-A556-414A72DEC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908C3E-4A1A-43FA-A7C3-AD21D3473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E25E64-2B4B-46A2-B695-1DB440B78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E271AA-BCDE-4610-900E-974A9365C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E71575-5C02-4429-AC4A-288C09087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308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180C80B-3FC7-4657-9821-AB2C430FB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DAEBF4-E668-42CE-B6AE-DE72FD09C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B768AE-F47F-4C47-90D0-15060BBB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26E8A6-0C95-4C11-86C8-E786D8A97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191EE2-5C08-4491-A77B-03C586EE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292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79D54A-B868-4805-841F-19099922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675C39-CA86-4CC3-9307-8B4931C53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08E8D8-CB89-4404-A04D-B4FE97B9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C36E36-6FED-4B4F-9CEF-A94B660C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CCC5FA-1142-4FEB-8988-4B0AC42D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55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174F4-E0C7-4033-BF65-6D60C203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8856B6-2AD2-41F8-B082-8009B0AA5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6AA3B4-7CF3-4433-9A2D-4F274353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9A8CBC-FC8E-4B93-A10C-F610D7BF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8E6140-434C-4650-B7B4-B6A556B2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291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339C5-7A2F-42F3-86A4-CE08C52C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16ED9D-A4AE-40F7-8B07-1DE329C8C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892A29-FCF9-4853-8421-226F01E21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87DF94-BB98-48A0-B5EE-C7BDAA3AA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82D0A7-336B-4BF6-8060-01B51E4B1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74AEEF-B441-460B-B738-57F82DA9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737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7DD8BF-9ABF-4A2D-8860-F31718D92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3BDD5A-3588-4699-8E82-6A25F67DD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4D4C76-0649-4A36-B60B-38E29F8B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C2A71A-F0E9-4BF0-A463-F59801545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68D2765-B330-4E21-B1C1-26745E7D6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7282272-AD6D-412E-85A9-A2543373E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CC254F3-308B-4EC2-9532-44148B8C7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99A78A-1E72-4D20-94FD-E7D16DFE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589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AC2EB1-2A0A-4B0B-8771-D253F6792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383BAB-21FD-4387-AF51-20B041FCE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04C370-99AB-4FF3-A3AC-2B21BA589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172086-103B-4614-826C-B24EF69B4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979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88AEB76-B803-4D12-9B50-919E9C240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BE3D7C9-B675-470B-9110-5D22420C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57AD7B-D61E-45B6-B128-9E2F6A1A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943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5E9840-CB9F-4A99-AD8C-E393F7D87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471B51-A294-47CE-BAFB-10EC12FC9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C811E9-05F0-4D51-B732-116C9DA1E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9E266B-B261-4F77-B925-9DA47BDF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5F467E-6130-41D3-909D-1F78007B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6FF58C-42CB-4A37-AF04-ACBF3F2A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839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862F90-4F3D-4C99-9BD7-01D3D0BF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FD868C-D82A-4008-856C-83B4F801A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93CACF-F4B3-46A1-AD54-73906A517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6253A2-A743-43EB-B56D-83B6AFFE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963D84-5A83-4727-A322-B52CFFAE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21551A-FCEA-4EFA-993C-9D4E617CD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457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29A6A2-ECBE-468A-919D-B1C3125AD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73C4D9-B487-4EC2-B89B-0DBCEB190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5166F2-EE68-422F-96F9-94DF2CAE31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A49C8-0657-4CB0-BDD1-0E242CA3879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3EDAC9-84F6-40C6-8F3B-2DF08E106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600771-FD6B-425D-957B-70854453D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9D10B-32CA-45E8-9267-92F9CB41D3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477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nationalité leonard de vinci">
            <a:extLst>
              <a:ext uri="{FF2B5EF4-FFF2-40B4-BE49-F238E27FC236}">
                <a16:creationId xmlns:a16="http://schemas.microsoft.com/office/drawing/2014/main" id="{260C5D00-BACE-450F-A255-07D81053A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759" y="562834"/>
            <a:ext cx="12287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CA53489-D09C-433D-BB1C-9FF3C22B8E6E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674607" y="294957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CA" sz="2000" dirty="0"/>
              <a:t>Nom: de Vinci</a:t>
            </a:r>
            <a:br>
              <a:rPr lang="fr-CA" sz="2000" dirty="0"/>
            </a:br>
            <a:r>
              <a:rPr lang="fr-CA" sz="2000" dirty="0"/>
              <a:t>                               Nom complet: Leonard de Vinci</a:t>
            </a:r>
            <a:br>
              <a:rPr lang="fr-CA" sz="2000" dirty="0"/>
            </a:br>
            <a:r>
              <a:rPr lang="fr-CA" sz="2000" dirty="0"/>
              <a:t>     </a:t>
            </a:r>
            <a:br>
              <a:rPr lang="fr-CA" sz="2000" dirty="0"/>
            </a:br>
            <a:r>
              <a:rPr lang="fr-CA" sz="2000" dirty="0"/>
              <a:t>      Nationalité: Italie</a:t>
            </a:r>
            <a:br>
              <a:rPr lang="fr-CA" sz="2000" dirty="0"/>
            </a:br>
            <a:br>
              <a:rPr lang="fr-CA" sz="2000" dirty="0"/>
            </a:br>
            <a:br>
              <a:rPr lang="fr-CA" sz="2000" dirty="0"/>
            </a:br>
            <a:br>
              <a:rPr lang="fr-CA" sz="2000" dirty="0"/>
            </a:br>
            <a:r>
              <a:rPr lang="fr-CA" sz="2000" dirty="0"/>
              <a:t>Période de temps:</a:t>
            </a:r>
            <a:br>
              <a:rPr lang="fr-CA" sz="2000" dirty="0"/>
            </a:br>
            <a:r>
              <a:rPr lang="fr-CA" sz="2000" dirty="0"/>
              <a:t>1452 à 1519</a:t>
            </a:r>
            <a:br>
              <a:rPr lang="fr-CA" sz="2000" dirty="0"/>
            </a:br>
            <a:br>
              <a:rPr lang="fr-CA" sz="2000" dirty="0"/>
            </a:br>
            <a:br>
              <a:rPr lang="fr-CA" sz="2000" dirty="0"/>
            </a:br>
            <a:r>
              <a:rPr lang="fr-CA" sz="2000" dirty="0"/>
              <a:t>Contributions: Joconde ,tank ,parachute ,hélicoptère ,énergie solaire ,machine à additionner et machine à rapport.</a:t>
            </a:r>
            <a:br>
              <a:rPr lang="fr-CA" sz="2000" dirty="0"/>
            </a:br>
            <a:br>
              <a:rPr lang="fr-CA" sz="2000" dirty="0"/>
            </a:br>
            <a:br>
              <a:rPr lang="fr-CA" sz="2000" dirty="0"/>
            </a:br>
            <a:endParaRPr lang="fr-CA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80C96CB-D1F3-4CD0-B02A-95898576E6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3359" y="2235200"/>
            <a:ext cx="2143125" cy="14287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C48005A-C18B-40E1-B265-C0965D3B8B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0574" y="4378325"/>
            <a:ext cx="1847850" cy="24765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38B5C50-9DAA-4D23-B112-F741F78D8A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4607" y="4340225"/>
            <a:ext cx="34575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934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58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Nom: de Vinci                                Nom complet: Leonard de Vinci             Nationalité: Italie    Période de temps: 1452 à 1519   Contributions: Joconde ,tank ,parachute ,hélicoptère ,énergie solaire ,machine à additionner et machine à rapport.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Nom: de Vinci                                Nom complet: Leonard de Vinci             Nationalité: Italie    Période de temps: 1452 à 1519   Contributions:</dc:title>
  <dc:creator>CSBE</dc:creator>
  <cp:lastModifiedBy>CSBE</cp:lastModifiedBy>
  <cp:revision>2</cp:revision>
  <dcterms:created xsi:type="dcterms:W3CDTF">2022-11-01T16:11:37Z</dcterms:created>
  <dcterms:modified xsi:type="dcterms:W3CDTF">2022-11-01T16:17:39Z</dcterms:modified>
</cp:coreProperties>
</file>