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38B7F7-2BFA-4878-A14E-53BADB8D93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59623E-8E32-4A73-864F-FDA85315A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C1D27C-0C91-42B6-928D-D176301FC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071-BF7B-4843-A8FB-2FB7EC516391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637D43-CA63-436A-A73A-E96CBC129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F132B6-B31C-472A-A534-B5F5AE8C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169D-E3A4-46F3-986C-A9BDD73C23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8128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38E15D-A362-40F5-BE9D-E90E34FBE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40281B-F74A-4D5E-9D41-E4F55E148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D2B7DF-5BB9-4958-88DA-2C2F36B51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071-BF7B-4843-A8FB-2FB7EC516391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CCB17F-A968-4050-9004-6E3CB837A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4EFF5D-BCE6-47B5-9AF7-7C27ADE7B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169D-E3A4-46F3-986C-A9BDD73C23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85237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8831A23-0CE8-44DE-9B19-CEAEE14D9E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7E3676-AC4F-4A2C-B94A-0835304DF5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E0FBEA-76C6-4948-9964-2A5461096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071-BF7B-4843-A8FB-2FB7EC516391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0E7013-B7B8-46A7-825A-11438965D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CC4DE2-F7AB-41F4-A450-18E66B71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169D-E3A4-46F3-986C-A9BDD73C23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839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C62BD-4348-4E4E-BD33-F9D8955BC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8BE577-E90F-45C4-B28E-BC106ADAB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2E04AE-E5C9-46EB-A057-B22A98631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071-BF7B-4843-A8FB-2FB7EC516391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BFFEA6-93E0-4CFF-8F8F-B43E9B3E4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03E0FD-7C4F-44FC-BAA4-AA7FDC959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169D-E3A4-46F3-986C-A9BDD73C23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300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737593-DB98-4898-8E8F-E40ED1B8C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FC83BB-240C-4F31-9368-E29C8C92E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F6A468-860A-4D98-8EF3-8B681A4B5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071-BF7B-4843-A8FB-2FB7EC516391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BFE591-3C97-4746-B144-E990D61F7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379731-562F-4EC4-837E-D78C68877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169D-E3A4-46F3-986C-A9BDD73C23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99429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8C3DC-F4E6-44B0-A522-EE07F276E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2D8EF0-B548-4729-90D3-3E9BFD7CE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BEB481-168F-4293-8534-2CC1BB434C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B0B459-EB92-4292-B5BF-FAEE566D4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071-BF7B-4843-A8FB-2FB7EC516391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460FA29-8802-49DB-8466-FD3C03634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C2C6AE7-E2A8-408D-AE64-53FFF2880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169D-E3A4-46F3-986C-A9BDD73C23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1135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DF43D8-51A9-41CD-8AAE-569CDD596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57CA86-DBA9-432F-AD3D-C685E749C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59B2BED-FF4D-40C7-9ABC-6BB537942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8FD053E-1680-42E0-A141-0458B8529F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36B2933-4328-4E64-A1C0-D6D323AF0C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03D8378-3B9E-4CD5-AEAB-3665A30CB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071-BF7B-4843-A8FB-2FB7EC516391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B877C58-092E-41B0-B48D-5B766776B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1F737D1-BD5B-4C3E-BEEF-0E6A68AC9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169D-E3A4-46F3-986C-A9BDD73C23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1252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FC4334-C957-4C7D-B2A0-8B6D0D4DA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7D46F49-3494-4F77-92E0-7FAE67D85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071-BF7B-4843-A8FB-2FB7EC516391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7A7A8FD-0C91-42D2-8192-A37256586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3941D57-64B8-44FA-9A04-2A4CAFB74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169D-E3A4-46F3-986C-A9BDD73C23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3248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1523C3D-732A-448D-B476-F82B580B4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071-BF7B-4843-A8FB-2FB7EC516391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9834A64-D340-42E0-A8AE-C02E1C26A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3ADB314-0565-493F-9295-FF922A8C2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169D-E3A4-46F3-986C-A9BDD73C23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7879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2B4793-DA20-42CE-9B18-251DE3DDE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397CB3-5BAB-46AA-845B-22F587C17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BA54FC-229F-412E-BAD4-302DF7CB3B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3EA068-86FD-4574-82A2-723D5D626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071-BF7B-4843-A8FB-2FB7EC516391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3590B9-5BC0-466F-8E3A-6176D4644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622B7FB-2507-4C9D-B3BB-93E54389E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169D-E3A4-46F3-986C-A9BDD73C23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33936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E1FC5C-13E8-4666-B985-507769058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CF74F3F-8D36-404B-9852-E63621437C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315AFA0-D501-4A21-A5B1-41E48E3CD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7B3496-87DC-4A3B-86FA-3CDF6D815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071-BF7B-4843-A8FB-2FB7EC516391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67FAC8-19E2-4CA8-A14A-0A1EF989B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AD1F37-2A72-4A86-BD5C-2B30C1D56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169D-E3A4-46F3-986C-A9BDD73C23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9526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A011A76-4D8D-43ED-AE78-C98A14FFC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15BC32-0C4E-41A6-B30E-A1C36A1E6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FFA531-B8C8-4B38-9077-32BDD5554E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57071-BF7B-4843-A8FB-2FB7EC516391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A8669F-4B8F-48C5-A8C8-31EB7042B7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DDC1C6-CB8C-4F9C-94B4-B50356283C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A169D-E3A4-46F3-986C-A9BDD73C23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482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370A17-CCD5-4D6B-9CAB-F968E293DB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Lavoisier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08D0EF4-A1BE-44B8-8536-FB5901C616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</a:t>
            </a:r>
            <a:r>
              <a:rPr lang="fr-CA" dirty="0" err="1"/>
              <a:t>Élika</a:t>
            </a:r>
            <a:r>
              <a:rPr lang="fr-CA" dirty="0"/>
              <a:t> Nadeau</a:t>
            </a:r>
          </a:p>
        </p:txBody>
      </p:sp>
    </p:spTree>
    <p:extLst>
      <p:ext uri="{BB962C8B-B14F-4D97-AF65-F5344CB8AC3E}">
        <p14:creationId xmlns:p14="http://schemas.microsoft.com/office/powerpoint/2010/main" val="3580942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E65F90-51FC-4B96-8D20-9028C9FB1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Nom: Antoine Lavoisier</a:t>
            </a:r>
          </a:p>
          <a:p>
            <a:r>
              <a:rPr lang="fr-CA" dirty="0"/>
              <a:t>Nationalité: France</a:t>
            </a:r>
          </a:p>
          <a:p>
            <a:r>
              <a:rPr lang="fr-CA" dirty="0"/>
              <a:t>Période de temps: 1743-1794</a:t>
            </a:r>
          </a:p>
          <a:p>
            <a:r>
              <a:rPr lang="fr-CA" dirty="0"/>
              <a:t>Découverte œuvre: Balance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1026" name="Picture 2" descr="Image result for antoine lavoisier">
            <a:extLst>
              <a:ext uri="{FF2B5EF4-FFF2-40B4-BE49-F238E27FC236}">
                <a16:creationId xmlns:a16="http://schemas.microsoft.com/office/drawing/2014/main" id="{17E4A811-3DD4-40A2-BAFB-D58388BC0B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150" y="1072357"/>
            <a:ext cx="10858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drapeau france">
            <a:extLst>
              <a:ext uri="{FF2B5EF4-FFF2-40B4-BE49-F238E27FC236}">
                <a16:creationId xmlns:a16="http://schemas.microsoft.com/office/drawing/2014/main" id="{C8DFF2E8-29C2-4EB4-9A60-42E403A65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568" y="1758157"/>
            <a:ext cx="1905000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france carte du monde">
            <a:extLst>
              <a:ext uri="{FF2B5EF4-FFF2-40B4-BE49-F238E27FC236}">
                <a16:creationId xmlns:a16="http://schemas.microsoft.com/office/drawing/2014/main" id="{246D440E-13F1-4F3D-B935-D25B2F6A4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2443957"/>
            <a:ext cx="17335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OSSIER DECOUVERTE La Balance">
            <a:extLst>
              <a:ext uri="{FF2B5EF4-FFF2-40B4-BE49-F238E27FC236}">
                <a16:creationId xmlns:a16="http://schemas.microsoft.com/office/drawing/2014/main" id="{63311E8E-C3F9-4041-8035-C31339C10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626" y="3905633"/>
            <a:ext cx="22098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2858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Grand écran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Lavoisier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Lavoisier</dc:title>
  <dc:creator>CSBE</dc:creator>
  <cp:lastModifiedBy>CSBE</cp:lastModifiedBy>
  <cp:revision>1</cp:revision>
  <dcterms:created xsi:type="dcterms:W3CDTF">2022-11-11T16:55:02Z</dcterms:created>
  <dcterms:modified xsi:type="dcterms:W3CDTF">2022-11-11T16:55:15Z</dcterms:modified>
</cp:coreProperties>
</file>