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F3AF97-9D2C-4EB4-BF3F-41CD5D802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D98B2AE-4E1A-420E-B7F4-4AC7494ECC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23BD86-5119-40D6-9484-0C0D86B51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4EA5-DFFD-4380-8746-6B5DA613DA9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6C0A28-7EA4-4EDE-9BD6-067342B53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1EBCE1-647D-4284-AE1A-6459DD84F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171E9-E75B-4BAC-9189-063A5287CE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3531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610EEF-4534-467C-831A-1E44DA39A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C1FD592-D52A-423F-9298-38D4D66239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DCEF27-B526-47F0-9D9A-CC6DE853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4EA5-DFFD-4380-8746-6B5DA613DA9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86B160-E6A0-48DA-B5FA-94499A918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3DA795-6542-43D6-839B-7EB9E5E4B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171E9-E75B-4BAC-9189-063A5287CE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328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C236D44-1943-43BD-AD7C-D4F10C6A3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2966AD-EB4A-48D2-B08A-B702C3BFE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3D6DCA-DB5D-4598-987B-DDFAB3706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4EA5-DFFD-4380-8746-6B5DA613DA9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ADA8F4-97BA-47E6-A7BB-80843B7D0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136306-E9D4-4936-8691-444BF2753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171E9-E75B-4BAC-9189-063A5287CE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1970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1970FD-FCFE-4379-99FD-200E96253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A48DCB-A7A5-47A2-909A-CDCA6BD9A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CC111C-D80E-48CF-9ECE-0F3AFD9E8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4EA5-DFFD-4380-8746-6B5DA613DA9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0CF582-8406-4611-AD2B-C70BC302A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AE8CE2-D9CF-4568-8A05-59AA6CCF0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171E9-E75B-4BAC-9189-063A5287CE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737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619888-D57B-4783-9EAE-D50C705E9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5A6FBF-0430-497D-95C2-CDE03C63C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AA08A6-8125-4823-A2E9-97F66FA69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4EA5-DFFD-4380-8746-6B5DA613DA9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DD67EA-F1F9-4E70-9E66-35FA28EF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D01AB8-BD3C-4DA8-8720-1872E9EEE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171E9-E75B-4BAC-9189-063A5287CE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372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849B9A-6B6A-41F6-A09A-217D48F8D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4B21BF-AD8E-4EE5-89A6-27E6F9D01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EB8D009-D18B-47AC-B48E-1BA6F965F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FCEECD-4FFB-4125-8E4B-5DFA3765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4EA5-DFFD-4380-8746-6B5DA613DA9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8F88CF-E395-4108-A652-6D55AC0C5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AB08BA-C904-4A85-ADA0-57B67CE3F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171E9-E75B-4BAC-9189-063A5287CE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1878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6FCED4-8767-4455-B053-4BDB17DDB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3F8D08-3C01-454D-8A98-B74C15158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EC9E5EF-0004-4D8A-8ABA-1A568052D1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3567C54-8691-473D-BE67-737E6B0768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A75DE86-420B-4C25-883A-65BD7479E5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F757BCC-397C-4188-B296-695466AE8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4EA5-DFFD-4380-8746-6B5DA613DA9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F8AFA14-3ABF-4214-90C6-634BAFDB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3B4FDCD-6A10-4DDD-B65B-049C10B63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171E9-E75B-4BAC-9189-063A5287CE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869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C6E29D-4FF6-483D-A0AB-6EC8F3C14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FE309E4-8433-4FCC-85C3-A1D2B52DD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4EA5-DFFD-4380-8746-6B5DA613DA9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4311702-127C-42F1-9F1C-876BDDC21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C5BAEB5-97CC-4A7B-AD03-1ACE8958E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171E9-E75B-4BAC-9189-063A5287CE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3988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9AC1F57-88DB-4928-BCE5-541A89554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4EA5-DFFD-4380-8746-6B5DA613DA9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E7FE532-79D7-439C-A6D7-AF035C9F9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C5EA7C7-BE26-4955-A7CC-7F324EB19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171E9-E75B-4BAC-9189-063A5287CE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77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8E0A6C-4DDF-4AFE-A3ED-2820C51D5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478B83-AE05-43FA-BD18-7702976B2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EACAFC6-2C8C-4CEB-9E97-CB6BAA5379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1C0C229-66B8-4A6B-95EF-98F61F5EB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4EA5-DFFD-4380-8746-6B5DA613DA9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BD74BB-A6F4-4646-AFAE-A80207AD1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509F08-EB0A-4DA3-942E-41123DB34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171E9-E75B-4BAC-9189-063A5287CE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298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41A0C2-89F4-4987-96D1-BE63FADA3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18CE99F-B6EE-4E09-B036-186C631F4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E1AEFE-A499-4951-8C84-09A336280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69034D-0666-4BA1-9C6C-CFE945E6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4EA5-DFFD-4380-8746-6B5DA613DA9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9A80C82-6C3F-45C0-87A5-7B6323C08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EE081B-5724-4F92-9B13-CF9DF7A38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171E9-E75B-4BAC-9189-063A5287CE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888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D1C898A-23FF-4119-8788-610B45D97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E532B5-D5D2-4FE8-B942-199C00F4A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3F2D47-A9FE-40C1-A808-E66AADDB59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34EA5-DFFD-4380-8746-6B5DA613DA9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E72C2A-E267-47DD-BF93-5B2A428FC2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B97CD3-08DD-488D-8D81-F94AAF6DFD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171E9-E75B-4BAC-9189-063A5287CE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260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061787-8632-44B1-AAB1-7ED6E2B6FC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Einstein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4115169-02AF-4965-96B4-2C5F1E707E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</a:t>
            </a:r>
            <a:r>
              <a:rPr lang="fr-CA" dirty="0" err="1"/>
              <a:t>Élika</a:t>
            </a:r>
            <a:r>
              <a:rPr lang="fr-CA" dirty="0"/>
              <a:t> Nadeau</a:t>
            </a:r>
          </a:p>
        </p:txBody>
      </p:sp>
    </p:spTree>
    <p:extLst>
      <p:ext uri="{BB962C8B-B14F-4D97-AF65-F5344CB8AC3E}">
        <p14:creationId xmlns:p14="http://schemas.microsoft.com/office/powerpoint/2010/main" val="535609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6F045F-0BAE-495C-A1AB-D644DDAA8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Nom: Albert Einstein</a:t>
            </a:r>
          </a:p>
          <a:p>
            <a:r>
              <a:rPr lang="fr-CA" dirty="0"/>
              <a:t>Nationalité: Allemand</a:t>
            </a:r>
          </a:p>
          <a:p>
            <a:r>
              <a:rPr lang="fr-CA" dirty="0"/>
              <a:t>Carte du monde:</a:t>
            </a:r>
          </a:p>
          <a:p>
            <a:r>
              <a:rPr lang="fr-CA" dirty="0"/>
              <a:t>Période de temps: 1879-1955</a:t>
            </a:r>
          </a:p>
          <a:p>
            <a:r>
              <a:rPr lang="fr-CA"/>
              <a:t>Découverte œuvre: E=mc²</a:t>
            </a:r>
            <a:endParaRPr lang="fr-CA" dirty="0"/>
          </a:p>
        </p:txBody>
      </p:sp>
      <p:pic>
        <p:nvPicPr>
          <p:cNvPr id="1026" name="Picture 2" descr="Image result for albert einstein">
            <a:extLst>
              <a:ext uri="{FF2B5EF4-FFF2-40B4-BE49-F238E27FC236}">
                <a16:creationId xmlns:a16="http://schemas.microsoft.com/office/drawing/2014/main" id="{EF2E0815-4496-4BB9-9326-F316776BB3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867" y="1004888"/>
            <a:ext cx="11811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pload.wikimedia.org/wikipedia/en/thumb/b/ba/Fl...">
            <a:extLst>
              <a:ext uri="{FF2B5EF4-FFF2-40B4-BE49-F238E27FC236}">
                <a16:creationId xmlns:a16="http://schemas.microsoft.com/office/drawing/2014/main" id="{8B679FB2-9F3C-4855-B3DC-2B34F99925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241" y="1378669"/>
            <a:ext cx="2316479" cy="138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llemagne sur la carte du monde - AnnaCarte.com">
            <a:extLst>
              <a:ext uri="{FF2B5EF4-FFF2-40B4-BE49-F238E27FC236}">
                <a16:creationId xmlns:a16="http://schemas.microsoft.com/office/drawing/2014/main" id="{B4606A7D-79D7-47BA-A9D0-A7DF804A8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2994" y="1785245"/>
            <a:ext cx="2530941" cy="1867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84941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Grand écran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Einstein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Einstein</dc:title>
  <dc:creator>CSBE</dc:creator>
  <cp:lastModifiedBy>CSBE</cp:lastModifiedBy>
  <cp:revision>1</cp:revision>
  <dcterms:created xsi:type="dcterms:W3CDTF">2022-11-11T16:45:38Z</dcterms:created>
  <dcterms:modified xsi:type="dcterms:W3CDTF">2022-11-11T16:45:51Z</dcterms:modified>
</cp:coreProperties>
</file>