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2CE76-39E0-4CF2-86A3-780FB7C55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FCCB51-3C0C-472C-9217-ED30B9B04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517B12-A03F-4D7F-9F28-AF0273E0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2FA53A-7632-4BDC-B7EF-231FA48C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02E2B-0D57-4992-9AC7-BE42DF6D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52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A952CC-B37A-446D-9D48-959F9CB7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2BC16B-69EF-4ACF-92AE-D2F0415A6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79047A-AAA2-45DC-A68A-F47A7C3E7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ABE3A8-8C56-490D-9D4A-8B47AAAE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902064-31C9-447F-9B77-F625A2EA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31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DBF78D-C6F6-4F0D-B14F-C75A25D85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53C5CA-B42D-4C04-8004-FA433E74B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2D16B5-2ECB-4277-9A11-F96AF591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92325F-D21F-4DC5-A058-A4B7A79E3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EFF0F2-F05B-40B8-BE8F-4BFAF0BD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825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E9C3F-8623-4B9F-9309-6C98C1BE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173B17-3D7B-46E3-B989-F92E9B195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CED498-12A0-4352-8E4A-A1AFA9FE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3A4C6C-FDCC-4FC6-91B8-F880521A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92AA1E-E247-4CC2-BC28-0E6AB944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711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4127C-465F-45A1-9390-6D8B8D89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34AF02-C8B3-44D8-B86A-00493423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7DBEB6-F4B5-469A-B220-F1F403C6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2AC648-84E0-4E87-9E7D-34841E159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667BAE-8581-4B1E-9C77-05A951FC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168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951F3-5A0C-40EB-BBB5-92644D60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1D88D4-3977-487F-9E1F-7E973985A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AF9336-E490-410A-BF2E-9202CD116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A786BA-8B5B-40EC-AE0A-0B53B8D0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AB113B-F567-4067-BDB9-EE1B24FB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C6BA08-A4E9-4AAD-91EC-88DE029EE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082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EC1A1-D2D0-4909-8209-398D2D88D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086456-9A99-4D20-AF57-C41EFBD34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620643-6946-41DC-9FF9-7CBC98BAD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44309C-4AF6-4B94-BA90-1CFD70CAD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78AD28-D19D-46C8-9CC5-D9F3809BB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DD2AA5-9A28-4CE6-A78D-D2B06DF0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BC475D-8CCF-420D-AA3E-BD49C6DF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592E8A-C636-4595-ADA1-281C3105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523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DE2F21-4497-4AE8-B1C4-9924D9609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570887-B676-45A9-863F-72188F1AF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177878-29EF-41A4-8F3C-D2E71F17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D8D3D6-FD20-4474-AF9C-B8650291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26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048B2AE-7DB6-4042-A15A-6A45D22D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89D3FE-4A7D-451E-A8F2-7D4952A3C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3156F6-9B06-4F7D-80BD-65CC5687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134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93D5A6-63F6-45CD-BDC9-A4192A9EE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128EC9-4341-4ECD-9620-82618770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A8F1D6-E9D9-4D46-9D76-8527AAC0A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888EE3-8B01-4C18-9FAD-AADDB9FE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DAEE32-C60A-4B12-90CA-1E59F4D3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D804FE-9951-47A1-A06D-B5117F51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59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79BAE-D911-4B39-A784-5C6F11FEB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72B7FA-E6A0-4C59-A1F2-FD33BA915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8A1817-7001-4403-861A-89C17B584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5A42F3-CFF2-40A4-8FBF-E0583F9D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4FAA1E-E565-4F02-AC04-A779F546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78BBC0-52A2-43A2-ADD8-E644CADB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604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971954-7A19-4DB6-B860-33112F65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55E9CF-5645-479A-8C24-CFC5A3BBD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5C119C-2F78-48EA-809D-2F7F1346B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6A800-3CDA-4329-B50E-21BB02969A75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0F84DB-3F7B-4008-B429-47A87FD40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34ABDD-116E-479A-AABA-A26C74381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A1CE-6B39-4655-A04C-71D523CBD9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595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ypatie d'Alexandrie, étoile brillante de l'Antiquité">
            <a:extLst>
              <a:ext uri="{FF2B5EF4-FFF2-40B4-BE49-F238E27FC236}">
                <a16:creationId xmlns:a16="http://schemas.microsoft.com/office/drawing/2014/main" id="{EEB8B2DF-5E43-4D27-8238-1E540124E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3" y="0"/>
            <a:ext cx="120633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D967A49-26FD-4CAB-A8C3-BB8F47212C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Hypatie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45E1AC-6711-452B-B981-D8B644FAC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Fait par </a:t>
            </a:r>
            <a:r>
              <a:rPr lang="fr-CA" dirty="0" err="1">
                <a:solidFill>
                  <a:schemeClr val="bg1"/>
                </a:solidFill>
              </a:rPr>
              <a:t>Élika</a:t>
            </a:r>
            <a:r>
              <a:rPr lang="fr-CA" dirty="0">
                <a:solidFill>
                  <a:schemeClr val="bg1"/>
                </a:solidFill>
              </a:rPr>
              <a:t> Nadeau</a:t>
            </a:r>
          </a:p>
        </p:txBody>
      </p:sp>
    </p:spTree>
    <p:extLst>
      <p:ext uri="{BB962C8B-B14F-4D97-AF65-F5344CB8AC3E}">
        <p14:creationId xmlns:p14="http://schemas.microsoft.com/office/powerpoint/2010/main" val="92453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92CD4-0D9B-4C5F-9A89-45CBF3CA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A568CB-5ABD-4F69-A359-A8CF4C8C7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Théon</a:t>
            </a:r>
            <a:r>
              <a:rPr lang="fr-CA" dirty="0"/>
              <a:t> D’Alexandrie</a:t>
            </a:r>
          </a:p>
          <a:p>
            <a:r>
              <a:rPr lang="fr-CA" dirty="0"/>
              <a:t>Fonction: L'</a:t>
            </a:r>
            <a:r>
              <a:rPr lang="fr-CA" b="1" dirty="0"/>
              <a:t>Hypatie</a:t>
            </a:r>
            <a:r>
              <a:rPr lang="fr-CA" dirty="0"/>
              <a:t> </a:t>
            </a:r>
            <a:r>
              <a:rPr lang="fr-CA" dirty="0" err="1"/>
              <a:t>marcelienne</a:t>
            </a:r>
            <a:r>
              <a:rPr lang="fr-CA" dirty="0"/>
              <a:t> est une néo-platonicienne qui croit au pouvoir de la Beauté — sous toutes ses formes artistiques, mais surtout celle de la littérature — comme instrument de la reconquête de l'Un et moyen d'accès à l'éternel.</a:t>
            </a:r>
          </a:p>
          <a:p>
            <a:r>
              <a:rPr lang="fr-CA" dirty="0"/>
              <a:t>Période de temps: Née entre 355 et 370 selon les sources et assassinée par des chrétiens fanatiques en 415) </a:t>
            </a:r>
          </a:p>
          <a:p>
            <a:r>
              <a:rPr lang="fr-CA" dirty="0"/>
              <a:t>Localité: Alexandrie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458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0D3F1-2117-4856-B94A-7CA0AA399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Vulgarise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C9B055-A50B-40E6-A2E5-EF1ECE7F4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 la philosophie et l'astronomie.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7282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589F22-55E7-4254-8108-6055F944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Considéré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17BD93-0CE0-493D-BA24-D104B38D2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première philosophe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2454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5E5E2C-1AFB-4EA1-ABBA-2085BB13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5 phrases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201CDB-53D5-46B6-A81A-70EDD5B0F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Faites entrer l'accusé</a:t>
            </a:r>
          </a:p>
          <a:p>
            <a:r>
              <a:rPr lang="fr-CA" dirty="0"/>
              <a:t>Vérifier l'accusé</a:t>
            </a:r>
          </a:p>
          <a:p>
            <a:r>
              <a:rPr lang="fr-CA"/>
              <a:t>Efforcez </a:t>
            </a:r>
            <a:r>
              <a:rPr lang="fr-CA" dirty="0"/>
              <a:t>l'accusé</a:t>
            </a:r>
          </a:p>
          <a:p>
            <a:r>
              <a:rPr lang="fr-CA" dirty="0"/>
              <a:t>Même efforcez l'accusé</a:t>
            </a:r>
          </a:p>
          <a:p>
            <a:r>
              <a:rPr lang="fr-CA" dirty="0" err="1"/>
              <a:t>Sâchez</a:t>
            </a:r>
            <a:r>
              <a:rPr lang="fr-CA" dirty="0"/>
              <a:t> faite</a:t>
            </a:r>
          </a:p>
        </p:txBody>
      </p:sp>
    </p:spTree>
    <p:extLst>
      <p:ext uri="{BB962C8B-B14F-4D97-AF65-F5344CB8AC3E}">
        <p14:creationId xmlns:p14="http://schemas.microsoft.com/office/powerpoint/2010/main" val="10301162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100</Words>
  <Application>Microsoft Office PowerPoint</Application>
  <PresentationFormat>Grand écran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Hypatie</vt:lpstr>
      <vt:lpstr>Père</vt:lpstr>
      <vt:lpstr>Vulgarise</vt:lpstr>
      <vt:lpstr>Considéré</vt:lpstr>
      <vt:lpstr>5 phrases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Hypatie</dc:title>
  <dc:creator>CSBE</dc:creator>
  <cp:lastModifiedBy>CSBE</cp:lastModifiedBy>
  <cp:revision>2</cp:revision>
  <dcterms:created xsi:type="dcterms:W3CDTF">2022-04-01T14:20:57Z</dcterms:created>
  <dcterms:modified xsi:type="dcterms:W3CDTF">2022-04-01T14:29:01Z</dcterms:modified>
</cp:coreProperties>
</file>