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318246-04A6-4EFD-9293-68EF33109563}" v="75" dt="2021-10-19T19:19:35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US" sz="9600" dirty="0">
                <a:cs typeface="Calibri Light"/>
              </a:rPr>
              <a:t>Euclide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512158B-D676-4388-A421-362E1A232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06" r="2" b="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CE3DD0-1655-43E8-BFAF-70F6226A1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Nationalité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7630BBFB-F156-40FD-94D5-8E5816904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30"/>
          <a:stretch/>
        </p:blipFill>
        <p:spPr>
          <a:xfrm>
            <a:off x="317190" y="2891153"/>
            <a:ext cx="5455917" cy="306896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71945341-BF5C-43C1-BBDE-94280D637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632004"/>
            <a:ext cx="5455917" cy="358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17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dran de montre-bracelet">
            <a:extLst>
              <a:ext uri="{FF2B5EF4-FFF2-40B4-BE49-F238E27FC236}">
                <a16:creationId xmlns:a16="http://schemas.microsoft.com/office/drawing/2014/main" id="{72C5B5EE-0C57-4F1A-8B2E-1FFA5383E6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847" r="-2" b="1375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D024A-F2E9-4BCA-AAFA-43F17650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rgbClr val="FFFFFF"/>
                </a:solidFill>
              </a:rPr>
              <a:t>Période</a:t>
            </a:r>
            <a:r>
              <a:rPr lang="en-US" sz="6000" dirty="0">
                <a:solidFill>
                  <a:srgbClr val="FFFFFF"/>
                </a:solidFill>
              </a:rPr>
              <a:t> de temps:</a:t>
            </a:r>
            <a:br>
              <a:rPr lang="en-US" sz="6000" dirty="0">
                <a:cs typeface="Calibri Light"/>
              </a:rPr>
            </a:br>
            <a:r>
              <a:rPr lang="en-US" sz="6000" dirty="0">
                <a:cs typeface="Calibri Light"/>
              </a:rPr>
              <a:t>300 </a:t>
            </a:r>
            <a:r>
              <a:rPr lang="en-US" sz="6000" dirty="0" err="1">
                <a:cs typeface="Calibri Light"/>
              </a:rPr>
              <a:t>ans</a:t>
            </a:r>
            <a:r>
              <a:rPr lang="en-US" sz="6000" dirty="0">
                <a:cs typeface="Calibri Light"/>
              </a:rPr>
              <a:t> </a:t>
            </a:r>
            <a:r>
              <a:rPr lang="en-US" sz="6000" dirty="0" err="1">
                <a:cs typeface="Calibri Light"/>
              </a:rPr>
              <a:t>avant</a:t>
            </a:r>
            <a:r>
              <a:rPr lang="en-US" sz="6000" dirty="0">
                <a:cs typeface="Calibri Light"/>
              </a:rPr>
              <a:t> Jésus </a:t>
            </a:r>
            <a:br>
              <a:rPr lang="en-US" dirty="0"/>
            </a:br>
            <a:endParaRPr lang="en-US" sz="6000">
              <a:solidFill>
                <a:srgbClr val="FFFFFF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60355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663AB-C802-4BA2-A11B-2A205F78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Éléments</a:t>
            </a:r>
            <a:endParaRPr lang="en-US" dirty="0" err="1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ABA09F8-7094-45ED-926E-B8CBD8C25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783233"/>
            <a:ext cx="3425957" cy="529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68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Euclide</vt:lpstr>
      <vt:lpstr>Nationalité</vt:lpstr>
      <vt:lpstr>Période de temps: 300 ans avant Jésus  </vt:lpstr>
      <vt:lpstr>Éléments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44</cp:revision>
  <dcterms:created xsi:type="dcterms:W3CDTF">2021-10-19T19:04:33Z</dcterms:created>
  <dcterms:modified xsi:type="dcterms:W3CDTF">2021-10-19T19:21:40Z</dcterms:modified>
</cp:coreProperties>
</file>