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CEA30F-3ED9-4172-8A7F-4BD89325C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66E07B-B705-4C46-B588-BC9D44EC7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2B5DF0-C09C-4638-A69F-28CFC6A6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003E0E-E079-49AE-AF31-A1909E6D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45E661-7D76-4D3A-ADC2-095D38BA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683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1CF75-32FE-4F07-A3A7-B87A7E42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39451C-84CD-47C4-98DB-86B33CC53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95774-6C28-4D5C-BF6F-C2CEE881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FC886-B342-4462-8CC4-D5043175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B1DCEF-950D-4B18-A7CB-19543B15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816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BE08EBB-0493-4234-B52A-5192AD621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7BE4F3-E85B-483A-9490-0486453B0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732A1B-F33F-4CED-A88E-53CBFD342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51D852-AC26-4FE9-A337-82CF7DA2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B1DBD3-60CE-41B2-AA65-FC2A067A7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00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F388D-63B8-4871-AE83-A1F14D25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5721A6-5A9C-47EE-9B31-84B1C3E49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106A36-2668-4974-BEBF-AD2F39D1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EB5688-6ABC-4DDF-8243-139A3B0D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5A4925-0076-4104-8E69-90679914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967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158EF-E0D2-4936-8C3B-9A38C610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7C3326-9E01-4DD8-8751-2A394FD7B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E9559D-0E5A-4FE3-BEDC-65C0E643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0E8101-589F-4A46-ABAB-5B233FAD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317CB9-BCA8-4724-9936-182ACF46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21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0E72A9-FC88-4100-9472-3165B09A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B62BC0-469C-46A2-9F69-B2DBDDC12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4859B3-5DB2-49A6-9757-26836A31B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3CDECD-3F73-4CEA-BF8C-65F5AFA6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90D50C-4460-45DC-A069-3225102A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26DD7C-6171-4765-B341-71C1F477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910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1A0D2-7DFE-45DC-A919-F0F5771B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73FC88-6AC4-43F4-B441-0CEBEB43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AB6576-0A71-4057-BE5A-9EB6F4402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28E4DC-0375-4451-A8E1-A22B7CC52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1734E89-9DDA-493D-B6B1-31630239B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F2F357-8B9F-4B3C-9776-A753DC7A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E93EEB8-5D2E-4AC3-B160-0712588E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55480AB-0E8A-4682-8874-CC78E522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01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5E48E-97EA-4B21-A200-03D5205AF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8DCCAD-0A7F-4FEF-8F53-33972774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0B0873-F1EF-4CCB-A512-C61E9BDC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061706-70EB-478F-A7D5-744B460A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370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3C77D6-E43B-406D-BCFB-28B2CB35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A8B374-C6F3-4D54-BEAD-232E6A62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3CEC49-9BD9-4443-BC3E-41769BE9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02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5AD955-E9C3-4C8C-9592-8FBCC4B3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21F5E-E473-4E2D-B917-05EAF6D78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A3888B-9AC8-41EA-AD1E-D71E6B8ED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8B21EF-4D5F-433F-A9C3-069337367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31D7D6-69DB-4EC5-A891-4044B78C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27C329-19FD-4F28-921A-23833246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745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3697A-DF95-4A95-945A-1D2235EE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A55D1D2-5520-4634-A5D4-38A57D177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45A772-922E-4BB0-8AA7-E9B9AE372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E349AF-364B-4E0C-B95B-17530550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6B0471-4436-4246-85EB-6A585140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920489-3421-41EE-BE26-978BD5A2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572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A0A93C7-F507-441B-BAA5-936DC0C6D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003581-008D-403B-B2A3-F3865EEB9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A13F37-8909-4D80-A95B-5D4AD52A8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DF5C-D768-4062-B90A-5F2F307F16E8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B3202D-CD5F-4C39-847F-071D799D3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91CC63-E5D8-4C7E-8E6E-29020BB6E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0DEA7-DEE0-438F-8149-94EE1D8BAD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62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52508-8525-4CC8-BB15-03307413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4767" y="3003872"/>
            <a:ext cx="6042868" cy="109828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Diophante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 Fait par </a:t>
            </a:r>
            <a:r>
              <a:rPr lang="fr-CA" sz="3600" dirty="0" err="1"/>
              <a:t>Élika</a:t>
            </a:r>
            <a:br>
              <a:rPr lang="fr-CA" sz="3600" dirty="0"/>
            </a:br>
            <a:r>
              <a:rPr lang="fr-CA" sz="3600" dirty="0"/>
              <a:t>Nadeau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Village : Alexandrie</a:t>
            </a:r>
            <a:br>
              <a:rPr lang="fr-CA" sz="3600" dirty="0"/>
            </a:br>
            <a:r>
              <a:rPr lang="fr-CA" sz="3600" dirty="0"/>
              <a:t>Période de temps : 200 à 500 ans  après Jésus Christ jusqu’à Anesthétique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7A8AA2-FAB3-4AB9-AC5C-261747E4E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0181"/>
            <a:ext cx="9144000" cy="1655762"/>
          </a:xfrm>
        </p:spPr>
        <p:txBody>
          <a:bodyPr/>
          <a:lstStyle/>
          <a:p>
            <a:endParaRPr lang="fr-CA" dirty="0"/>
          </a:p>
          <a:p>
            <a:r>
              <a:rPr lang="fr-CA" dirty="0"/>
              <a:t>Son œuvre : </a:t>
            </a:r>
          </a:p>
        </p:txBody>
      </p:sp>
      <p:pic>
        <p:nvPicPr>
          <p:cNvPr id="5" name="Picture 2" descr="Diophante d&amp;#39;Alexandrie – Les éditions des Chavonnes">
            <a:extLst>
              <a:ext uri="{FF2B5EF4-FFF2-40B4-BE49-F238E27FC236}">
                <a16:creationId xmlns:a16="http://schemas.microsoft.com/office/drawing/2014/main" id="{B5778F92-1891-4B4A-B732-83097420C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95" y="381057"/>
            <a:ext cx="1599640" cy="166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exandria Carte et Image Satellite">
            <a:extLst>
              <a:ext uri="{FF2B5EF4-FFF2-40B4-BE49-F238E27FC236}">
                <a16:creationId xmlns:a16="http://schemas.microsoft.com/office/drawing/2014/main" id="{82061497-5CE3-4E9C-BF5F-4099971E8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362" y="1556010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ophante d&amp;#39;Alexandrie — Wikipédia">
            <a:extLst>
              <a:ext uri="{FF2B5EF4-FFF2-40B4-BE49-F238E27FC236}">
                <a16:creationId xmlns:a16="http://schemas.microsoft.com/office/drawing/2014/main" id="{201824FE-391E-44F4-ADAC-00C00837A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33" y="3649776"/>
            <a:ext cx="1714500" cy="28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62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2DF56-F669-4F5C-A3BF-C1A7E0C5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Son 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05CDD1-C1FB-4BE9-B005-8574636DA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Enfance:1/6, 14</a:t>
            </a:r>
          </a:p>
          <a:p>
            <a:r>
              <a:rPr lang="fr-CA" dirty="0"/>
              <a:t>Adolescence:1/12, 7</a:t>
            </a:r>
          </a:p>
          <a:p>
            <a:r>
              <a:rPr lang="fr-CA" dirty="0"/>
              <a:t>Avant son mariage:1/7, 12</a:t>
            </a:r>
          </a:p>
          <a:p>
            <a:r>
              <a:rPr lang="fr-CA" dirty="0"/>
              <a:t>5 ans avant d’avoir un fils:</a:t>
            </a:r>
          </a:p>
          <a:p>
            <a:r>
              <a:rPr lang="fr-CA" dirty="0"/>
              <a:t>Son fils vécu:1/2, 42</a:t>
            </a:r>
          </a:p>
          <a:p>
            <a:r>
              <a:rPr lang="fr-CA" dirty="0"/>
              <a:t>Il ne vécu alors que 4 ans</a:t>
            </a:r>
          </a:p>
          <a:p>
            <a:r>
              <a:rPr lang="fr-CA" dirty="0"/>
              <a:t> dénominateur commun:84</a:t>
            </a:r>
          </a:p>
        </p:txBody>
      </p:sp>
    </p:spTree>
    <p:extLst>
      <p:ext uri="{BB962C8B-B14F-4D97-AF65-F5344CB8AC3E}">
        <p14:creationId xmlns:p14="http://schemas.microsoft.com/office/powerpoint/2010/main" val="127272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00A8A-D79C-402A-96D7-FB30714E5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Comment peut-on trouver quatre nombres lorsqu’on connaît toutes le s sommes possibles de trois d’entre eux?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43F13-C63E-465C-A22E-F8736A732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        X + y + z = 20          alors w=11</a:t>
            </a:r>
          </a:p>
          <a:p>
            <a:r>
              <a:rPr lang="fr-CA" sz="2400" dirty="0"/>
              <a:t>W + x + y       = 22          alors x=4</a:t>
            </a:r>
          </a:p>
          <a:p>
            <a:r>
              <a:rPr lang="fr-CA" sz="2400" dirty="0"/>
              <a:t>W + x       + z = 24          alors y=7</a:t>
            </a:r>
          </a:p>
          <a:p>
            <a:r>
              <a:rPr lang="fr-CA" sz="2400" dirty="0"/>
              <a:t>W       + y + z = 27          alors z=9</a:t>
            </a:r>
          </a:p>
          <a:p>
            <a:r>
              <a:rPr lang="fr-CA" sz="2400" dirty="0"/>
              <a:t>-----------------------</a:t>
            </a:r>
          </a:p>
          <a:p>
            <a:pPr marL="0" indent="0">
              <a:buNone/>
            </a:pPr>
            <a:r>
              <a:rPr lang="fr-CA" sz="2400" dirty="0"/>
              <a:t>  3w + 3x + 3y + 3z = 93</a:t>
            </a:r>
          </a:p>
          <a:p>
            <a:r>
              <a:rPr lang="fr-CA" sz="2400"/>
              <a:t>                                 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0779713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150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Diophante   Fait par Élika Nadeau  Village : Alexandrie Période de temps : 200 à 500 ans  après Jésus Christ jusqu’à Anesthétique</vt:lpstr>
      <vt:lpstr>Son épitaphe</vt:lpstr>
      <vt:lpstr>Comment peut-on trouver quatre nombres lorsqu’on connaît toutes le s sommes possibles de trois d’entre eux?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   Fait par Élika Nadeau  Village : Alexandrie Période de temps : 200 à 500 ans  après Jésus Christ jusqu’à Anesthétique</dc:title>
  <dc:creator>CSBE</dc:creator>
  <cp:lastModifiedBy>CSBE</cp:lastModifiedBy>
  <cp:revision>4</cp:revision>
  <dcterms:created xsi:type="dcterms:W3CDTF">2022-01-18T15:20:10Z</dcterms:created>
  <dcterms:modified xsi:type="dcterms:W3CDTF">2022-01-18T15:44:28Z</dcterms:modified>
</cp:coreProperties>
</file>