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65BF48-B641-4FFE-A841-298CED2DD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8839E3-5A89-4D58-A527-8C348F31C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B6FDBF-E12A-4932-9C52-5686892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4ED3-A6B4-4317-8F53-738FE1468B7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D8A25F-62A8-435A-9BE4-3481E0AF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AB2272-FEEE-4454-94DE-DD6FF012A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9BF-F6C7-401C-8F69-11C022AF04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879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58BDFB-A735-4383-A3EB-B45C8218E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A047271-B22A-4BF7-A035-0A36F5067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4528D6-46CF-473D-8498-A5B222A99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4ED3-A6B4-4317-8F53-738FE1468B7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2B3D8B-1A87-4D26-A343-6F539B44F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5946B0-EC40-4567-86A7-3A0F3D3C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9BF-F6C7-401C-8F69-11C022AF04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430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126717D-3C07-4B4B-BC51-D0FBF5ABF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822212-1485-47BC-8B50-3D470243F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27CF7F-D7C6-4E03-A8AA-19E0ECB40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4ED3-A6B4-4317-8F53-738FE1468B7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7B398F-91FF-4E84-B3DF-CCEDB4EF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7559C5-7FEC-4E51-90AE-71856E5F5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9BF-F6C7-401C-8F69-11C022AF04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414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C8EF11-C060-46EA-B468-239F0A57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A74A84-4038-4A70-805A-9EB698BC9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DB52CA-7A19-435F-94E1-AA101E965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4ED3-A6B4-4317-8F53-738FE1468B7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DF4504-DAB9-4C65-93F5-F770B6F37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079EE5-5FD5-44B2-BDCC-4EB12E3D7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9BF-F6C7-401C-8F69-11C022AF04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989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675B78-A429-406C-AF4E-B379B336D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AEEFFA-A356-4ED9-90A7-2335849D0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8AC23D-4654-48BB-94AA-E318703A3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4ED3-A6B4-4317-8F53-738FE1468B7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BF861A-7E02-49A3-8A43-7A223F3B9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D64973-8BFE-4B3C-815B-01DB6D499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9BF-F6C7-401C-8F69-11C022AF04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8790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2E1F8-2B3A-43E4-B9B7-0DEB02D0C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0D02D1-BF9A-4929-A5C3-54BD5E5CC0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5DD20D9-75E8-4F5A-A2DB-374D63327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471BE27-FB72-4F66-B436-F4B435915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4ED3-A6B4-4317-8F53-738FE1468B7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97F0D5-8AF8-4DBA-B99B-3A08F75F2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5DF688-37F4-45C4-AC60-0E1FA6836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9BF-F6C7-401C-8F69-11C022AF04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690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DA970-21CA-4455-8924-88700883A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3B2156-3E63-4F23-8684-883D2675E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A4E46E-E8CC-4F44-9646-9BF9A30F6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647E5E7-39DC-4AE3-872F-821CBA4F2B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D1E207D-C80A-4A39-8E64-6812C93383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1497698-1E2F-479C-AF4E-80E6A52B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4ED3-A6B4-4317-8F53-738FE1468B7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35A4BB9-75E1-4647-92D0-4E048C9B9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DD454AF-CFC8-4742-BC94-C6598A8C2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9BF-F6C7-401C-8F69-11C022AF04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370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B9CD82-3399-4B94-8758-3963F764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305B525-104F-4EB6-9636-9C6A7715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4ED3-A6B4-4317-8F53-738FE1468B7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9940BC-B2B5-452E-B295-DF6A37B9E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430A2AF-48D0-4EA9-B6D6-69A364DA8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9BF-F6C7-401C-8F69-11C022AF04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9920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065AF72-26C7-493C-BCAA-4CF1AE450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4ED3-A6B4-4317-8F53-738FE1468B7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9CC200-8665-4AC3-8D5F-912CDE2D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4DDB9E4-64EC-428E-9449-D56902C27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9BF-F6C7-401C-8F69-11C022AF04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828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6408BA-42A8-4CB8-A0F3-45BD57876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A8F141-563E-4010-B309-99CE32A58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BA5C707-4BD9-41E3-859C-05CCFCAD3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2BFE15-4C0F-4D82-9A04-8BBEAE291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4ED3-A6B4-4317-8F53-738FE1468B7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372204-DFFC-4767-871A-397FA7DC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0B8FED-F502-43D2-BF43-657393F5B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9BF-F6C7-401C-8F69-11C022AF04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094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23D75F-EA4A-404D-A850-A951EA677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6B982B4-747F-499F-BF1E-D8F7DC502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E25C53-EB91-4A9C-AD57-09EA848B7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BE3070-9C3D-4536-9DF6-B432CECC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4ED3-A6B4-4317-8F53-738FE1468B7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5204D3-37FF-476E-84EB-444DA6B90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BB136D-2005-4DC2-ADF1-C63793099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9BF-F6C7-401C-8F69-11C022AF04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930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A019310-80A1-4D59-8695-336ACC0B4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B41C2D-C5B6-4F9B-AA3B-3C2C6BE6C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2F9C14-0E34-454B-AE9C-CE33D1D7A4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34ED3-A6B4-4317-8F53-738FE1468B7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C410E1-65D1-4102-8178-D285221B2D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32CD04-FCCE-4AB6-A84B-78D8530434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49BF-F6C7-401C-8F69-11C022AF04C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773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A1230E-11D4-47FA-BE97-89951006D2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Plasticage du Rainbow warrior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800D3B-A5E2-4452-9A35-1325F7DD79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</a:t>
            </a:r>
            <a:r>
              <a:rPr lang="fr-CA" dirty="0" err="1"/>
              <a:t>Élika</a:t>
            </a:r>
            <a:r>
              <a:rPr lang="fr-CA" dirty="0"/>
              <a:t> Nadeau</a:t>
            </a:r>
          </a:p>
        </p:txBody>
      </p:sp>
      <p:pic>
        <p:nvPicPr>
          <p:cNvPr id="4" name="Picture 2" descr="The bombing of the Rainbow Warrior - Greenpeace Aotearoa">
            <a:extLst>
              <a:ext uri="{FF2B5EF4-FFF2-40B4-BE49-F238E27FC236}">
                <a16:creationId xmlns:a16="http://schemas.microsoft.com/office/drawing/2014/main" id="{198F4877-0569-4807-A9A6-D3DD806D4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63" y="3429000"/>
            <a:ext cx="3834167" cy="259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06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20E493-DC17-47FC-9E82-4C1BC5326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Où: Nouvelle Zélande</a:t>
            </a:r>
          </a:p>
          <a:p>
            <a:r>
              <a:rPr lang="fr-CA" dirty="0"/>
              <a:t>Quand:10 juillet 1985</a:t>
            </a:r>
          </a:p>
          <a:p>
            <a:r>
              <a:rPr lang="fr-CA" dirty="0"/>
              <a:t>Quoi:  explosion du bateau</a:t>
            </a:r>
          </a:p>
          <a:p>
            <a:r>
              <a:rPr lang="fr-CA" dirty="0"/>
              <a:t>Conséquence: mort du photographe(voulait prendre son </a:t>
            </a:r>
            <a:r>
              <a:rPr lang="fr-CA" dirty="0" err="1"/>
              <a:t>codac</a:t>
            </a:r>
            <a:r>
              <a:rPr lang="fr-CA" dirty="0"/>
              <a:t>)</a:t>
            </a:r>
          </a:p>
          <a:p>
            <a:r>
              <a:rPr lang="fr-CA" dirty="0"/>
              <a:t>Pays: France</a:t>
            </a:r>
          </a:p>
          <a:p>
            <a:r>
              <a:rPr lang="fr-CA" dirty="0"/>
              <a:t>Ils voulaient tester des armes nucléaire et </a:t>
            </a:r>
            <a:r>
              <a:rPr lang="fr-CA" dirty="0" err="1"/>
              <a:t>greenpeace</a:t>
            </a:r>
            <a:r>
              <a:rPr lang="fr-CA" dirty="0"/>
              <a:t> voulait s’y interposer</a:t>
            </a:r>
          </a:p>
          <a:p>
            <a:r>
              <a:rPr lang="fr-CA" dirty="0"/>
              <a:t>PM 1: François Mitterrand</a:t>
            </a:r>
          </a:p>
          <a:p>
            <a:r>
              <a:rPr lang="fr-CA" dirty="0"/>
              <a:t>PM 2:</a:t>
            </a:r>
          </a:p>
          <a:p>
            <a:r>
              <a:rPr lang="fr-CA" dirty="0"/>
              <a:t>Enquête: démission du ministre de la défense</a:t>
            </a:r>
          </a:p>
          <a:p>
            <a:r>
              <a:rPr lang="fr-CA" dirty="0"/>
              <a:t>Les services secrets voulaient saborder le navire</a:t>
            </a:r>
          </a:p>
          <a:p>
            <a:endParaRPr lang="fr-CA" dirty="0"/>
          </a:p>
        </p:txBody>
      </p:sp>
      <p:pic>
        <p:nvPicPr>
          <p:cNvPr id="1028" name="Picture 4" descr="Drapeau de la France ⚑ Histoire et vente du pavillon français.">
            <a:extLst>
              <a:ext uri="{FF2B5EF4-FFF2-40B4-BE49-F238E27FC236}">
                <a16:creationId xmlns:a16="http://schemas.microsoft.com/office/drawing/2014/main" id="{BCCCE641-0C12-4FE9-A154-5EAF5CCCA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1261" y="209629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1621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Plasticage du Rainbow warrior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Plasticage du Rainbow warrior</dc:title>
  <dc:creator>CSBE</dc:creator>
  <cp:lastModifiedBy>CSBE</cp:lastModifiedBy>
  <cp:revision>2</cp:revision>
  <dcterms:created xsi:type="dcterms:W3CDTF">2022-11-11T16:34:28Z</dcterms:created>
  <dcterms:modified xsi:type="dcterms:W3CDTF">2022-11-11T16:37:37Z</dcterms:modified>
</cp:coreProperties>
</file>