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DD76CB-EFE8-417F-ADA4-D0F45A727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084515-A4F9-4F26-B319-09A714B50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C0ABB2-36CF-41EE-901C-211D3D20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446BDA-2CCE-4534-8C4A-166C69C7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A6C814-DD24-410D-88BF-01D31044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973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A76B5-13F6-47E6-8BCA-C242DFC0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603107-4E4B-46AC-8201-D2BD3843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5C7BB0-754A-4166-BF2B-2A034E4D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535C47-C59C-4C26-A132-D557A278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407254-CB06-4093-9EEC-BED57C78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57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6C36974-7933-4BB1-94BE-231C3AC3C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087436-0B8E-4F38-BC5E-28580F042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AA2258-5BFF-4706-A4F2-245D72BF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5F7AD-6C00-485C-856F-61EF6050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95030-6953-4D24-B401-D7450F35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651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05848-F22F-4683-8EC0-04186E4F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23C57D-443B-41BA-9E82-E3DE9CB0E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423D6E-02E3-4800-9B24-BCAC71B1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BB04B-AB58-47D5-9134-E0CE16B3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86806C-991A-4552-8E47-8103F52C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098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D66DE-13D4-4317-9549-C864FA0D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289BC1-12C3-4629-B032-715E2E8A3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5D2ECC-38B3-4C56-B8E2-0230E2A5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144389-FCB8-4200-A282-D1F7C4C3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8EC07-790A-4287-BD42-1AF5532F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292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ACCF2-4171-4CC9-8DB9-55AFDFBB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2FE41-B68A-475F-8F39-C0CA79EA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736F7D-02AD-4108-A3AB-B794BB56E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1F11AC-A81B-4591-8DDC-98CEB2A2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A68847-D729-4E17-8010-0CFEFE52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ED25AD-37E5-47BD-A100-170503A1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643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03682-CF8F-483F-A1BA-C0B9F8B1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D71A8F-759B-431B-9C93-100958B4D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8A4012-ABF3-4CAD-85E6-90CB69357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058E69-1467-43FF-A494-BB97198C6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E543A6-6011-47C1-BC64-BB4C5E42F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7E413DA-342E-4086-9DDC-C6012C83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B9B8C0-2029-40C9-ACB2-28913589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D1FB6F-1D8E-4450-B35E-8DE5CA5B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037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7D266-8AFC-42CA-B6B3-9FC9E352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FF13C2-0F80-493F-9540-661F7A3C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886547-4C10-4402-8339-EC4F1F79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B87040-4F12-43FA-9065-DE8F50DF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798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90D52B-706E-4887-BE71-C1C249FD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2D8A91-0F0A-4323-BCDD-7B2388F5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471656-567B-4127-A171-AC8FD21B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348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F113F7-18EE-4817-A470-E4EAB5F7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99C656-FBC4-443B-B29C-8D6A898B3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34F625-8067-49F2-8F1A-453E16F93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FCDC26-B9BF-4240-8A84-C3E48EA5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815158-3857-447A-9E6D-1AF515CF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8E82BB-BA89-410A-9EC8-9E212F43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390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A908B4-10EF-4D6D-BDA7-274365DB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B15885-47A8-4334-BD25-80A9D0D2F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E0C955-117E-49BC-AAB0-3BAB18F4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9122B4-7481-414F-9C32-1B52A10B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CBDA47-6534-4BC6-ABDB-C01B0CFC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4ADCED-56B7-4083-BAC5-A7327ED9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921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3B9C85-6879-4A6B-981D-99B5B046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377164-6880-4EF2-8CCA-5CC3ECDE4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843DD-9449-45F2-BDBB-65D42CA00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041A-3F39-4BC4-B40D-DB14132F7DD9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08403-DFD2-4B75-AB48-392EDE4F9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2F7CDE-BADC-4B52-AC5A-7E89A658D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F1183-6F68-462C-BD64-D68D23879C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519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A17A5F-292B-4DAA-9588-0C0AF2095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6600" dirty="0"/>
              <a:t>Phénomènes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48A47A-8C02-4CD9-93ED-DCFD9E0F1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Fait par </a:t>
            </a:r>
            <a:r>
              <a:rPr lang="fr-CA" sz="3200" dirty="0" err="1"/>
              <a:t>Élika</a:t>
            </a:r>
            <a:r>
              <a:rPr lang="fr-CA" sz="3200" dirty="0"/>
              <a:t> Nadeau</a:t>
            </a:r>
          </a:p>
        </p:txBody>
      </p:sp>
    </p:spTree>
    <p:extLst>
      <p:ext uri="{BB962C8B-B14F-4D97-AF65-F5344CB8AC3E}">
        <p14:creationId xmlns:p14="http://schemas.microsoft.com/office/powerpoint/2010/main" val="20080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A16D0-5F77-4BD4-A4FC-6F8C8116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8" name="Picture 4" descr="Où chasser les aurores boréales au Québec | Espaces">
            <a:extLst>
              <a:ext uri="{FF2B5EF4-FFF2-40B4-BE49-F238E27FC236}">
                <a16:creationId xmlns:a16="http://schemas.microsoft.com/office/drawing/2014/main" id="{70BEE5AB-644B-48B2-B9DE-9AAAD64F2B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55EFD5E-60CA-4631-9307-B21DAC1FD3B4}"/>
              </a:ext>
            </a:extLst>
          </p:cNvPr>
          <p:cNvSpPr txBox="1"/>
          <p:nvPr/>
        </p:nvSpPr>
        <p:spPr>
          <a:xfrm>
            <a:off x="365761" y="365125"/>
            <a:ext cx="3324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>
                <a:solidFill>
                  <a:schemeClr val="bg1"/>
                </a:solidFill>
              </a:rPr>
              <a:t>Les Aurores Boréals</a:t>
            </a:r>
          </a:p>
        </p:txBody>
      </p:sp>
    </p:spTree>
    <p:extLst>
      <p:ext uri="{BB962C8B-B14F-4D97-AF65-F5344CB8AC3E}">
        <p14:creationId xmlns:p14="http://schemas.microsoft.com/office/powerpoint/2010/main" val="329599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E12D9-823F-4731-89B5-B380E82E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Pourquoi y a-t-il des pluies d'étoiles filantes ?">
            <a:extLst>
              <a:ext uri="{FF2B5EF4-FFF2-40B4-BE49-F238E27FC236}">
                <a16:creationId xmlns:a16="http://schemas.microsoft.com/office/drawing/2014/main" id="{ABF17FED-EFF7-4C5A-A9CA-14A732C6B9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B15B748-1A7E-403E-AC9B-0F0B66077E6B}"/>
              </a:ext>
            </a:extLst>
          </p:cNvPr>
          <p:cNvSpPr txBox="1"/>
          <p:nvPr/>
        </p:nvSpPr>
        <p:spPr>
          <a:xfrm flipH="1">
            <a:off x="465267" y="188809"/>
            <a:ext cx="300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solidFill>
                  <a:schemeClr val="bg1"/>
                </a:solidFill>
              </a:rPr>
              <a:t>Étoiles filantes</a:t>
            </a:r>
          </a:p>
        </p:txBody>
      </p:sp>
    </p:spTree>
    <p:extLst>
      <p:ext uri="{BB962C8B-B14F-4D97-AF65-F5344CB8AC3E}">
        <p14:creationId xmlns:p14="http://schemas.microsoft.com/office/powerpoint/2010/main" val="243930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07770-9C63-4B9D-8549-9ADD2D81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96CE438-F15A-4275-A396-C16315650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43" t="14245" r="3600" b="7195"/>
          <a:stretch/>
        </p:blipFill>
        <p:spPr>
          <a:xfrm>
            <a:off x="2366682" y="1819916"/>
            <a:ext cx="6056556" cy="49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6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F8C6F1-E8E8-4A02-8684-A90BB678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Province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4F918B6-4950-41F3-BE59-B795BFCA7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16" t="14412" r="1" b="18342"/>
          <a:stretch/>
        </p:blipFill>
        <p:spPr>
          <a:xfrm>
            <a:off x="-1" y="1690688"/>
            <a:ext cx="876271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6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31474-BB68-43C5-A9F4-0E7331FF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Localité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449CB7B-42F8-4153-B108-1ECF0B82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28" t="14907" b="18342"/>
          <a:stretch/>
        </p:blipFill>
        <p:spPr>
          <a:xfrm>
            <a:off x="-1" y="1471262"/>
            <a:ext cx="8983021" cy="5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406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Phénomènes</vt:lpstr>
      <vt:lpstr>Présentation PowerPoint</vt:lpstr>
      <vt:lpstr>Présentation PowerPoint</vt:lpstr>
      <vt:lpstr>MRC</vt:lpstr>
      <vt:lpstr>Province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4</cp:revision>
  <dcterms:created xsi:type="dcterms:W3CDTF">2022-09-22T14:15:01Z</dcterms:created>
  <dcterms:modified xsi:type="dcterms:W3CDTF">2022-09-22T14:40:08Z</dcterms:modified>
</cp:coreProperties>
</file>