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940903-5D1F-4133-9F30-187FE18E9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3BB59D-F631-4AD1-B394-CA1374AB6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AAEFC4-69F1-422B-9D86-DE4CC26C2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4091-CD51-4A3E-8448-7290E022EC06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2C9C8B-C551-49EA-8DF1-B45C8C0A7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8E011B-6E88-42B1-A257-FFD6C4529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FB3A-6321-4019-8999-45D64642EC6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593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6CAF9B-A7F2-42B9-8E39-241D85CE5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CEB21A5-BD10-46B2-B996-0DB2C8F73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64B2AC-9A4C-48E9-8EB8-81C10777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4091-CD51-4A3E-8448-7290E022EC06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9C168D-4E11-4724-AB32-30BA08B1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C49D70-FB19-4D9C-8844-A4CAFC7CB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FB3A-6321-4019-8999-45D64642EC6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29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D0CBC6D-140B-4D40-BA9C-C1E3ABA98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4BCB122-0263-4A3D-A9BB-9B35DA46D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817A03-E584-48BB-BD2C-4AABABEEA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4091-CD51-4A3E-8448-7290E022EC06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E433E2-FF7D-42FB-A771-FA5BC1550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148D01-8425-4F8E-B1B4-429B1982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FB3A-6321-4019-8999-45D64642EC6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242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794A04-37AC-4CD9-B21E-91B9633EA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AC10DE-CCA1-4466-9034-65A78D488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D8EC3F-ED09-4CD4-93C9-4964C3505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4091-CD51-4A3E-8448-7290E022EC06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5F216E-0209-4689-A320-22D6408F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825A6B-6C0B-435E-8EBE-F697AB1C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FB3A-6321-4019-8999-45D64642EC6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1649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71A742-0421-4671-BDEF-47D018B01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EE864B-EBF3-4F1F-88EA-450EC73B7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774312-020D-41CA-ACD9-A00401B06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4091-CD51-4A3E-8448-7290E022EC06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B6344B-16B6-4DCC-8019-C9ADB0969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B0784F-7ABE-476E-9899-2DA9A4186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FB3A-6321-4019-8999-45D64642EC6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056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C1F932-DA1B-46F7-B153-6C546125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28E1AF-C81A-4C48-95E8-30A40E1210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9A2757-50BE-46B5-A260-1468F1ABB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0B6487-A198-4AA0-B19D-B6931178B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4091-CD51-4A3E-8448-7290E022EC06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BF2FED-F0DF-4FE8-BB68-286615EAC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3D762D-F1C7-4C9E-A658-E038DB0EF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FB3A-6321-4019-8999-45D64642EC6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62521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BA54D4-8991-43CE-AFD9-15ABFB4B9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E85EEA-F65C-4280-B527-B74C7E47E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9E8A1A-B779-4E08-9805-0BCBC2031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8370130-9BC5-4F6E-A8FA-4350CF42F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67D0519-2C39-4307-B2D9-BBBE4BA62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8ED473C-588B-4E7A-AA4A-529960615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4091-CD51-4A3E-8448-7290E022EC06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7E37223-CB9C-4828-B279-4F7EA4674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73BE43-A04C-496A-B357-A58906944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FB3A-6321-4019-8999-45D64642EC6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757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8DBC03-23A1-4074-BCFB-FD14FADC7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56153A2-1A91-4B70-8953-0BC6FCBE4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4091-CD51-4A3E-8448-7290E022EC06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B3936ED-AB6B-4AE5-98F8-E421D7155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A5FE79-7B91-4C3B-A362-3FA1A88F9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FB3A-6321-4019-8999-45D64642EC6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727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3FFEF7C-BCE4-436B-A20F-B18E00747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4091-CD51-4A3E-8448-7290E022EC06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1442C2-7A01-44B0-B967-61A8B4B05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968D51-7DA4-4503-B429-FAA7DEFA5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FB3A-6321-4019-8999-45D64642EC6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175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79F3B1-E68C-4BEA-9D8B-F8D076F55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75A645-4466-4654-9333-33A8CDC9B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57B0FA8-4FBF-4A0C-8216-E5F948D21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1CC5DB-7F32-42F6-9817-803541C16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4091-CD51-4A3E-8448-7290E022EC06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A7751E-9756-4516-92FD-FC5C6F389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F16F60-4E44-4912-8798-012B8DDA8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FB3A-6321-4019-8999-45D64642EC6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410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87C8EC-96CC-4366-8FFE-B24BD28C7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56D8CB0-5F3E-45CD-9461-562F1E3989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EF8E86-14F1-4F75-8B7E-83A93908E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455C16-DFE9-4776-88F0-CB9553AF3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4091-CD51-4A3E-8448-7290E022EC06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73CD67-9CE1-4B73-85ED-86BDB3BDE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ADB6FA-10DD-4E93-A8DB-5C7D57051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FB3A-6321-4019-8999-45D64642EC6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565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7AEE9B5-F5FE-4123-8CA5-D07DCC38C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5D4DBD-5E56-4E01-81E7-7A21ED81B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EBE5B3-2054-4E79-B5C5-5C13BD87A8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D4091-CD51-4A3E-8448-7290E022EC06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2D993A-343F-4F08-95CF-5974366E9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75F355-C6DD-4099-BBFF-6F7321B0D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5FB3A-6321-4019-8999-45D64642EC6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5070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nada's women's team defeated by U.S. in Volleyball Nations League  preliminary round | CBC Sports">
            <a:extLst>
              <a:ext uri="{FF2B5EF4-FFF2-40B4-BE49-F238E27FC236}">
                <a16:creationId xmlns:a16="http://schemas.microsoft.com/office/drawing/2014/main" id="{5242F2C1-9D4E-46A8-AD64-9E333D663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6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AC5E170-4E4B-4328-899E-D722701A4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1089" y="-1093713"/>
            <a:ext cx="9144000" cy="2387600"/>
          </a:xfrm>
        </p:spPr>
        <p:txBody>
          <a:bodyPr/>
          <a:lstStyle/>
          <a:p>
            <a:r>
              <a:rPr lang="fr-CA" dirty="0">
                <a:solidFill>
                  <a:schemeClr val="bg1"/>
                </a:solidFill>
              </a:rPr>
              <a:t>Volleyball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4874B0A-7235-4C32-AD1D-C77421A775DA}"/>
              </a:ext>
            </a:extLst>
          </p:cNvPr>
          <p:cNvSpPr txBox="1"/>
          <p:nvPr/>
        </p:nvSpPr>
        <p:spPr>
          <a:xfrm>
            <a:off x="6093119" y="1293887"/>
            <a:ext cx="2154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Fait par </a:t>
            </a:r>
            <a:r>
              <a:rPr lang="fr-CA" dirty="0" err="1">
                <a:solidFill>
                  <a:schemeClr val="bg1"/>
                </a:solidFill>
              </a:rPr>
              <a:t>Élika</a:t>
            </a:r>
            <a:r>
              <a:rPr lang="fr-CA" dirty="0">
                <a:solidFill>
                  <a:schemeClr val="bg1"/>
                </a:solidFill>
              </a:rPr>
              <a:t> Nadeau</a:t>
            </a:r>
          </a:p>
        </p:txBody>
      </p:sp>
    </p:spTree>
    <p:extLst>
      <p:ext uri="{BB962C8B-B14F-4D97-AF65-F5344CB8AC3E}">
        <p14:creationId xmlns:p14="http://schemas.microsoft.com/office/powerpoint/2010/main" val="652807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nmore's top volleyball player embracing national experience - RMOToday.com">
            <a:extLst>
              <a:ext uri="{FF2B5EF4-FFF2-40B4-BE49-F238E27FC236}">
                <a16:creationId xmlns:a16="http://schemas.microsoft.com/office/drawing/2014/main" id="{7AF384F2-476B-4DFF-8554-C8769C544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452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olleyball | News, Videos &amp; Articles - FloVolleyball">
            <a:extLst>
              <a:ext uri="{FF2B5EF4-FFF2-40B4-BE49-F238E27FC236}">
                <a16:creationId xmlns:a16="http://schemas.microsoft.com/office/drawing/2014/main" id="{278FE199-B7B6-4468-8CAE-7AF44D58F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7"/>
            <a:ext cx="12196281" cy="685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E4401F-8B54-4D7D-B8B7-00B513704283}"/>
              </a:ext>
            </a:extLst>
          </p:cNvPr>
          <p:cNvSpPr/>
          <p:nvPr/>
        </p:nvSpPr>
        <p:spPr>
          <a:xfrm>
            <a:off x="9649609" y="6282466"/>
            <a:ext cx="2431229" cy="3442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1026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omen's Volleyball - University of Hawai'i at Manoa Athletics">
            <a:extLst>
              <a:ext uri="{FF2B5EF4-FFF2-40B4-BE49-F238E27FC236}">
                <a16:creationId xmlns:a16="http://schemas.microsoft.com/office/drawing/2014/main" id="{97D8E4B0-8C9A-4ECF-A57C-FD38DA2CE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407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.S. Women Sweep Brazil in Rematch of Olympic Final - USA Volleyball">
            <a:extLst>
              <a:ext uri="{FF2B5EF4-FFF2-40B4-BE49-F238E27FC236}">
                <a16:creationId xmlns:a16="http://schemas.microsoft.com/office/drawing/2014/main" id="{7771C16B-BC1F-40BC-922E-86674D9DB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6" y="86061"/>
            <a:ext cx="11999534" cy="666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7055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Grand écran</PresentationFormat>
  <Paragraphs>2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Volleyball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Volleyball</dc:title>
  <dc:creator>CSBE</dc:creator>
  <cp:lastModifiedBy>CSBE</cp:lastModifiedBy>
  <cp:revision>2</cp:revision>
  <dcterms:created xsi:type="dcterms:W3CDTF">2022-10-21T14:55:15Z</dcterms:created>
  <dcterms:modified xsi:type="dcterms:W3CDTF">2022-10-21T14:55:58Z</dcterms:modified>
</cp:coreProperties>
</file>