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DAAFF-929C-4087-B2EC-3113C17677FE}" v="170" dt="2022-04-04T15:58:09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Wegener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Fait par </a:t>
            </a:r>
            <a:r>
              <a:rPr lang="fr-CA" dirty="0" err="1">
                <a:cs typeface="Calibri"/>
              </a:rPr>
              <a:t>Joélie</a:t>
            </a:r>
            <a:r>
              <a:rPr lang="fr-CA" dirty="0">
                <a:cs typeface="Calibri"/>
              </a:rPr>
              <a:t> Michaud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55713BBB-5E7E-F776-F3D3-5E6CEC501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551" y="1034"/>
            <a:ext cx="2743200" cy="3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4AE82B-96C6-1781-6059-BACA43F6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Théorie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D108E5-7631-5A44-AC77-8AB50356D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Plaque tectonique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1942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A450C2-EDDF-CBB9-50AC-CA30C341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/>
              </a:rPr>
              <a:t>Nom complet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A8A8CF-6A6E-3922-C7BA-381976284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Alfred Wegener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8147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79E175-EA50-CD7A-B470-79E619D0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Période de temp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829512-FE67-8652-AB7F-7C4E06AD5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+mn-lt"/>
                <a:cs typeface="+mn-lt"/>
              </a:rPr>
              <a:t> né le 1ᵉʳ novembre 1880 et mort en novembre 1930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1154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F15A2-BDDA-CDB6-0A4A-491A2C08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5B7FEA-776B-2CD4-DB8F-0CA5A16BC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Allemand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309F2185-6432-546E-4595-9B1818525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929" y="-3145"/>
            <a:ext cx="2732596" cy="17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51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2711A0-A8D5-B824-DE0B-BE4A44BD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Théorie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DEE4F8-EC9D-4E8E-FB5C-5ED58C131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La dérive des continents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631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1053ED-AA30-BD9D-9E4A-C73272DB5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Supercontinent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995E27-63EA-BD35-E906-22680D855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Pangée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7B116F67-778E-29FD-C8BB-F4BF3E6C5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382" y="4497326"/>
            <a:ext cx="4540369" cy="236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02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921EB0-E320-BEB2-333F-3F141570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Problème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A8F310-7B48-F92A-B2C6-9298CB807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Comment les continents se déplacent-ils 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3450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FC10D-0FBD-5C10-ABAD-C5630D600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Personnage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74E5D9-6503-F907-5651-F1C2B79AB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Wilson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666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363BF7-DDC1-EA0F-BF85-52B1023D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cs typeface="Calibri Light" panose="020F0302020204030204"/>
              </a:rPr>
              <a:t>Solution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57DF38-9A4F-CC23-4434-DB9B66F1F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Le magma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003712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Wegener</vt:lpstr>
      <vt:lpstr>Nom complet</vt:lpstr>
      <vt:lpstr>Période de temp</vt:lpstr>
      <vt:lpstr>Nationalité</vt:lpstr>
      <vt:lpstr>Théorie</vt:lpstr>
      <vt:lpstr>Supercontinent</vt:lpstr>
      <vt:lpstr>Problème</vt:lpstr>
      <vt:lpstr>Personnage</vt:lpstr>
      <vt:lpstr>Solution</vt:lpstr>
      <vt:lpstr>Théorie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creator/>
  <cp:lastModifiedBy/>
  <cp:revision>48</cp:revision>
  <dcterms:created xsi:type="dcterms:W3CDTF">2022-04-04T15:49:48Z</dcterms:created>
  <dcterms:modified xsi:type="dcterms:W3CDTF">2022-04-04T16:08:32Z</dcterms:modified>
</cp:coreProperties>
</file>