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fr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ADAAFF-929C-4087-B2EC-3113C17677FE}" v="170" dt="2022-04-04T15:58:09.8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64A8DC-C4AF-4652-AC32-ADFAD17381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847FE07-1509-4618-BFDD-2F2A07A12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83199F-26E1-4DB1-9CA8-7E8CED47D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2022-04-04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8972CB-BD9A-4995-92F2-5CC190BFA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0CFE87-B16B-4990-9241-968139C62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4365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6405F9-9DFF-4742-9857-F192A455E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A7E0B7C-2D83-463E-8FBF-B5C189680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8AF828-D8A2-445A-9F05-B6C6E20EC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2022-04-04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E58E7C-83BF-4AD8-9C5D-C61199829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E92182-C482-4E0F-B08D-1366FDD1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1805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BE969EE-D58A-4102-801C-5E0126DD91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0D73470-3533-4D82-9B78-D347A794D9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558D78-E782-4B90-BA62-E390635F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2022-04-04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380A4C-292A-49BF-8242-23B985FB0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B678AC-A9FC-4025-A2BA-C102B4D1D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744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2E0A43-A785-43F0-8AA7-AC17391A6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85E074-1D09-47C4-A46B-064D1B3C8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640D95-E024-4ACF-95D4-78E3288C9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2022-04-04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D43D00-AD54-43BB-8A14-13A12C3F2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467E55-6C86-4043-BBFB-E556A28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331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63D82C-E584-4782-931A-D51D73EA3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3127DEC-569E-438D-9D27-57F5BA6D4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2A6EAB-7978-428A-BCCC-2035D003D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2022-04-04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D8126A-EF0E-41E0-8629-D6C6B7CBC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CCED88-001B-4D14-BB72-1D848781A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006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A8DA14-A54C-4B6C-8BFD-6480D4487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EBBF4F-1C1D-4B75-BCF6-827B12EBB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E3D5836-D4AE-4771-B4E8-FA427937C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A8E883-F68A-46FF-A17F-BE871585E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2022-04-04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A726C6-D85A-4303-B69F-95C43747B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20E401-FF19-4C9C-938F-23874992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612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BCED65-165B-4F21-9346-DEEA150FC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C55C23-F218-4028-82D4-26506EB7E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3AA1FE5-6935-46E4-BAB5-F2102BA9D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C925E6B-CC53-42AE-ABD6-24F6728ECF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CA9E9DA-B1D6-4260-82D4-5DD5191202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4EF37AF-B11E-4861-8F3F-E7167F1D7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2022-04-04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D1A84F1-A5F7-4393-BD31-E7FFCC747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9911845-779A-4E9B-AA29-E6688FDC8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976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9417A0-29EC-4C25-ACD7-F57E45BF9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7955530-F545-40DA-B995-C8736F634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2022-04-04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E4A9854-DB18-4952-8D69-4FC903BB7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9A72ACA-943A-4870-9C84-070A0070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452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89C7BD-AC20-46EB-8178-4A794AE12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2022-04-04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B8B409C-04DE-40E9-8ED8-0A88D3CFD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47B2809-9912-4EE7-B2BA-A1B8F25E6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158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E3CFBE-0450-4DCB-A2A4-33530269F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B87E0F-6A58-4F4B-8701-85A38AF37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AD191F1-2C4A-4163-9CFC-9E355CBB2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D4F01F-3C8D-4081-A8D6-1080982C0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2022-04-04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8FC714-3204-4BCF-BE19-1C5F41D31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748F61-7DCD-44C1-B55E-46842A457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162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5A1516-2FDA-4214-AD7B-304867BCF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1AB3FAF-630F-42F3-ACC3-86572AF5E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9350950-C105-41DC-AE5B-8FD1234C5B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119FC2-C928-42DD-8C06-688C404BF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2022-04-04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25B4E9-BA30-4571-AB97-93CF700A7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EA017F-EFBE-433E-A23D-28DB82985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321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D239FE0-7C23-49D6-9493-47D4D11FD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A032DBC-96EA-4E25-A233-66395E3D7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442B95-01A5-48D3-BC5F-4DF713F266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3F41A-0AC9-46AE-80E5-213A985D2FBC}" type="datetimeFigureOut">
              <a:rPr lang="fr-CA" smtClean="0"/>
              <a:t>2022-04-04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89C65C-841D-41BE-BA1A-DCEA6F77C1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D1C6A3-3E42-4155-8258-05F0292F31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705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C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ECDF2D-3639-4EE9-A4F1-0D9F3235A2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>
                <a:cs typeface="Calibri Light"/>
              </a:rPr>
              <a:t>Wegener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95294D7-A045-4C14-9634-F249C2A7B8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>
                <a:cs typeface="Calibri"/>
              </a:rPr>
              <a:t>Fait par </a:t>
            </a:r>
            <a:r>
              <a:rPr lang="fr-CA" dirty="0" err="1">
                <a:cs typeface="Calibri"/>
              </a:rPr>
              <a:t>Joélie</a:t>
            </a:r>
            <a:r>
              <a:rPr lang="fr-CA" dirty="0">
                <a:cs typeface="Calibri"/>
              </a:rPr>
              <a:t> Michaud</a:t>
            </a:r>
            <a:endParaRPr lang="fr-CA" dirty="0"/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55713BBB-5E7E-F776-F3D3-5E6CEC5018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4551" y="1034"/>
            <a:ext cx="2743200" cy="3376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086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4AE82B-96C6-1781-6059-BACA43F6B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>
                <a:cs typeface="Calibri Light" panose="020F0302020204030204"/>
              </a:rPr>
              <a:t>Théorie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0D108E5-7631-5A44-AC77-8AB50356D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>
                <a:cs typeface="Calibri"/>
              </a:rPr>
              <a:t>Plaque tectonique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19420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A450C2-EDDF-CBB9-50AC-CA30C3413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>
                <a:cs typeface="Calibri Light"/>
              </a:rPr>
              <a:t>Nom complet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A8A8CF-6A6E-3922-C7BA-381976284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>
                <a:cs typeface="Calibri"/>
              </a:rPr>
              <a:t>Alfred Wegener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81477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79E175-EA50-CD7A-B470-79E619D0C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>
                <a:cs typeface="Calibri Light" panose="020F0302020204030204"/>
              </a:rPr>
              <a:t>Période de temp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829512-FE67-8652-AB7F-7C4E06AD5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>
                <a:ea typeface="+mn-lt"/>
                <a:cs typeface="+mn-lt"/>
              </a:rPr>
              <a:t> né le 1ᵉʳ novembre 1880 et mort en novembre 1930 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11547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DF15A2-BDDA-CDB6-0A4A-491A2C081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>
                <a:cs typeface="Calibri Light" panose="020F0302020204030204"/>
              </a:rPr>
              <a:t>Nationalité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5B7FEA-776B-2CD4-DB8F-0CA5A16BC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>
                <a:cs typeface="Calibri"/>
              </a:rPr>
              <a:t>Allemand</a:t>
            </a:r>
            <a:endParaRPr lang="fr-CA" dirty="0"/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309F2185-6432-546E-4595-9B1818525E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8929" y="-3145"/>
            <a:ext cx="2732596" cy="1717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751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2711A0-A8D5-B824-DE0B-BE4A44BDB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>
                <a:cs typeface="Calibri Light" panose="020F0302020204030204"/>
              </a:rPr>
              <a:t>Théorie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DEE4F8-EC9D-4E8E-FB5C-5ED58C131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>
                <a:cs typeface="Calibri"/>
              </a:rPr>
              <a:t>La dérive des continents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36310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1053ED-AA30-BD9D-9E4A-C73272DB5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>
                <a:cs typeface="Calibri Light" panose="020F0302020204030204"/>
              </a:rPr>
              <a:t>Supercontinent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995E27-63EA-BD35-E906-22680D855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>
                <a:cs typeface="Calibri"/>
              </a:rPr>
              <a:t>Pangée</a:t>
            </a:r>
            <a:endParaRPr lang="fr-CA" dirty="0"/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7B116F67-778E-29FD-C8BB-F4BF3E6C52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7382" y="4497326"/>
            <a:ext cx="4540369" cy="2363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027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921EB0-E320-BEB2-333F-3F141570B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>
                <a:cs typeface="Calibri Light" panose="020F0302020204030204"/>
              </a:rPr>
              <a:t>Problème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A8F310-7B48-F92A-B2C6-9298CB807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>
                <a:cs typeface="Calibri"/>
              </a:rPr>
              <a:t>Comment les continents se déplacent-ils ?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33450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4FC10D-0FBD-5C10-ABAD-C5630D600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>
                <a:cs typeface="Calibri Light" panose="020F0302020204030204"/>
              </a:rPr>
              <a:t>Personnage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74E5D9-6503-F907-5651-F1C2B79AB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>
                <a:cs typeface="Calibri"/>
              </a:rPr>
              <a:t>Wilson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56661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363BF7-DDC1-EA0F-BF85-52B1023D1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>
                <a:cs typeface="Calibri Light" panose="020F0302020204030204"/>
              </a:rPr>
              <a:t>Solution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57DF38-9A4F-CC23-4434-DB9B66F1F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>
                <a:cs typeface="Calibri"/>
              </a:rPr>
              <a:t>Le magma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003712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Wegener</vt:lpstr>
      <vt:lpstr>Nom complet</vt:lpstr>
      <vt:lpstr>Période de temp</vt:lpstr>
      <vt:lpstr>Nationalité</vt:lpstr>
      <vt:lpstr>Théorie</vt:lpstr>
      <vt:lpstr>Supercontinent</vt:lpstr>
      <vt:lpstr>Problème</vt:lpstr>
      <vt:lpstr>Personnage</vt:lpstr>
      <vt:lpstr>Solution</vt:lpstr>
      <vt:lpstr>Théorie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</dc:title>
  <dc:creator/>
  <cp:lastModifiedBy/>
  <cp:revision>48</cp:revision>
  <dcterms:created xsi:type="dcterms:W3CDTF">2022-04-04T15:49:48Z</dcterms:created>
  <dcterms:modified xsi:type="dcterms:W3CDTF">2022-04-04T16:08:32Z</dcterms:modified>
</cp:coreProperties>
</file>