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674E52-C23C-4B82-A7F2-94BE2FCEF9FB}" v="1238" dt="2022-01-07T20:38:08.4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1-07T20:37:17.89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13072 5149 16383 0 0,'0'5'0'0'0,"-5"3"0"0"0,-3 5 0 0 0,2 6 0 0 0,0 7 0 0 0,-4 5 0 0 0,0 3 0 0 0,2 1 0 0 0,-5 2 0 0 0,0-2 0 0 0,2 1 0 0 0,-2-7 0 0 0,1-2 0 0 0,2-1 0 0 0,3 1 0 0 0,9 2 0 0 0,4 2 0 0 0,2 1 0 0 0,-2 1 0 0 0,5-6 0 0 0,0-1 0 0 0,3-5 0 0 0,0-1 0 0 0,-2 2 0 0 0,-4 4 0 0 0,-3 3 0 0 0,-3 2 0 0 0,-1 2 0 0 0,-1 1 0 0 0,-7 1 0 0 0,-2-1 0 0 0,0 0 0 0 0,2 0 0 0 0,8 0 0 0 0,4 1 0 0 0,0 1 0 0 0,0-1 0 0 0,5-5 0 0 0,0-3 0 0 0,-1 0 0 0 0,4 20 0 0 0,5 10 0 0 0,6 0 0 0 0,0-3 0 0 0,-6-5 0 0 0,-4 7 0 0 0,0 1 0 0 0,-2-5 0 0 0,-2-6 0 0 0,-4-15 0 0 0,-2-9 0 0 0,-3-12 0 0 0,0-4 0 0 0,-1 5 0 0 0,-1 6 0 0 0,0 7 0 0 0,1 5 0 0 0,-1 3 0 0 0,1 3 0 0 0,0 1 0 0 0,0 0 0 0 0,0 0 0 0 0,0 0 0 0 0,-6 0 0 0 0,-2-1 0 0 0,0-1 0 0 0,2 0 0 0 0,-4-6 0 0 0,0-2 0 0 0,7-12 0 0 0,5-2 0 0 0,-5-3 0 0 0,-1 2 0 0 0,0 5 0 0 0,1 5 0 0 0,-5-1 0 0 0,-7 3 0 0 0,-2 2 0 0 0,3 5 0 0 0,9-5 0 0 0,0-5 0 0 0,-6 0 0 0 0,1 12 0 0 0,0 8 0 0 0,3 4 0 0 0,3-1 0 0 0,-5-1 0 0 0,0-2 0 0 0,1-2 0 0 0,2-1 0 0 0,-4-7 0 0 0,6-8 0 0 0,-2-9 0 0 0,5-6 0 0 0,-2-4 0 0 0,5-2 0 0 0,2-9 0 0 0,6-2 0 0 0,2-5 0 0 0,-2-7 0 0 0,-8-5 0 0 0,-4-3 0 0 0,-2-2 0 0 0,-6-3 0 0 0,-7 0 0 0 0,-1-2 0 0 0,3 0 0 0 0,3 0 0 0 0,5 2 0 0 0,3-1 0 0 0,-4 2 0 0 0,0 0 0 0 0,1 1 0 0 0,8 5 0 0 0,-3 2 0 0 0,5 5 0 0 0,-5 5 0 0 0,-1 13 0 0 0,4 6 0 0 0,3-4 0 0 0,1 6 0 0 0,-1-5 0 0 0,4 3 0 0 0,-4-5 0 0 0,-4-8 0 0 0,-1-9 0 0 0,5 0 0 0 0,1-4 0 0 0,1-4 0 0 0,4-15 0 0 0,7-6 0 0 0,0-13 0 0 0,3-4 0 0 0,5-17 0 0 0,4-13 0 0 0,3 4 0 0 0,3 11 0 0 0,-5 1 0 0 0,-8 8 0 0 0,-7 11 0 0 0,-12-2 0 0 0,-13 3 0 0 0,-4 5 0 0 0,-6 11 0 0 0,1-13 0 0 0,-2-15 0 0 0,2-1 0 0 0,5 5 0 0 0,-2 7 0 0 0,2 9 0 0 0,3 7 0 0 0,4 6 0 0 0,-3 8 0 0 0,1 5 0 0 0,2 1 0 0 0,1-2 0 0 0,-3-21 0 0 0,-8-8 0 0 0,0-1 0 0 0,3 3 0 0 0,3 6 0 0 0,4-7 0 0 0,-4-22 0 0 0,0-16 0 0 0,2 2 0 0 0,3 10 0 0 0,2 13 0 0 0,-4 23 0 0 0,-1 24 0 0 0,2 22 0 0 0,2 16 0 0 0,1 10 0 0 0,7 0 0 0 0,4 3 0 0 0,-1 0 0 0 0,0 2 0 0 0,-1 0 0 0 0,3 0 0 0 0,1 1 0 0 0,-1 0 0 0 0,3-5 0 0 0,1-2 0 0 0,-3 1 0 0 0,-2 2 0 0 0,-3 0 0 0 0,-2 1 0 0 0,-1 2 0 0 0,5 1 0 0 0,2 2 0 0 0,4 0 0 0 0,2 0 0 0 0,-3-1 0 0 0,-2 0 0 0 0,-4-1 0 0 0,-1 0 0 0 0,-3 0 0 0 0,5 1 0 0 0,1 0 0 0 0,0 1 0 0 0,4 1 0 0 0,1-2 0 0 0,-3-11 0 0 0,-1-4 0 0 0,-4 0 0 0 0,-1 2 0 0 0,-2 4 0 0 0,0 3 0 0 0,-2 3 0 0 0,1 2 0 0 0,-1 2 0 0 0,1 1 0 0 0,0-1 0 0 0,-1 0 0 0 0,1 11 0 0 0,0 3 0 0 0,0-1 0 0 0,6-4 0 0 0,2-3 0 0 0,-6-9 0 0 0,-3-5 0 0 0,-2-1 0 0 0,0 2 0 0 0,-5 1 0 0 0,-2 1 0 0 0,2 14 0 0 0,1 4 0 0 0,-3 0 0 0 0,0-3 0 0 0,7-9 0 0 0,-1-11 0 0 0,0-4 0 0 0,0 0 0 0 0,2 3 0 0 0,6 4 0 0 0,2 2 0 0 0,1 1 0 0 0,-1 1 0 0 0,-2-11 0 0 0,-1-3 0 0 0,-2 0 0 0 0,0 16 0 0 0,-1 7 0 0 0,0 3 0 0 0,-6-1 0 0 0,-2-3 0 0 0,1 10 0 0 0,1 2 0 0 0,2-2 0 0 0,1-4 0 0 0,8-10 0 0 0,7-11 0 0 0,9-10 0 0 0,6-8 0 0 0,4-5 0 0 0,4-4 0 0 0,0 0 0 0 0,1-2 0 0 0,-1 1 0 0 0,1 1 0 0 0,-1 0 0 0 0,0 0 0 0 0,0 0 0 0 0,0 1 0 0 0,0 0 0 0 0,0 0 0 0 0,0 0 0 0 0,-1 1 0 0 0,1-1 0 0 0,-1 5 0 0 0,1 3 0 0 0,0-1 0 0 0,-1-1 0 0 0,-1-2 0 0 0,0-2 0 0 0,0 0 0 0 0,2 5 0 0 0,0 1 0 0 0,0 0 0 0 0,1-2 0 0 0,0 4 0 0 0,-1 1 0 0 0,0-3 0 0 0,0-2 0 0 0,-1 4 0 0 0,-1-1 0 0 0,0-1 0 0 0,0-2 0 0 0,0-2 0 0 0,0-2 0 0 0,1-1 0 0 0,0-1 0 0 0,0 5 0 0 0,0 2 0 0 0,0 0 0 0 0,1-2 0 0 0,0-1 0 0 0,-1-1 0 0 0,0-2 0 0 0,1-1 0 0 0,-1 0 0 0 0,0 0 0 0 0,-1 0 0 0 0,0-1 0 0 0,1 1 0 0 0,1 0 0 0 0,0 0 0 0 0,0 0 0 0 0,-1-6 0 0 0,1-1 0 0 0,-1 0 0 0 0,0 1 0 0 0,0 2 0 0 0,-1 1 0 0 0,1 2 0 0 0,1 1 0 0 0,-1 0 0 0 0,-6-6 0 0 0,-2-1 0 0 0,0 1 0 0 0,2 0 0 0 0,1-3 0 0 0,3-1 0 0 0,0 2 0 0 0,1 2 0 0 0,0 2 0 0 0,-5-4 0 0 0,-13-1 0 0 0,-16 1 0 0 0,-6 8 0 0 0,-9 3 0 0 0,-6 2 0 0 0,-5-1 0 0 0,-3 0 0 0 0,-3-2 0 0 0,0 0 0 0 0,0-1 0 0 0,0-1 0 0 0,0 0 0 0 0,5 6 0 0 0,3 1 0 0 0,-1 0 0 0 0,0-2 0 0 0,-3-1 0 0 0,-1 4 0 0 0,-1 1 0 0 0,-1 4 0 0 0,-1 0 0 0 0,0-2 0 0 0,0-4 0 0 0,0-1 0 0 0,6 2 0 0 0,1 1 0 0 0,0-2 0 0 0,0-2 0 0 0,-2-1 0 0 0,4 3 0 0 0,0 2 0 0 0,0-2 0 0 0,-3-2 0 0 0,-3 4 0 0 0,-15 1 0 0 0,-5-1 0 0 0,-1 2 0 0 0,4 1 0 0 0,3-3 0 0 0,5-2 0 0 0,2-3 0 0 0,2-1 0 0 0,1-2 0 0 0,1-1 0 0 0,1-1 0 0 0,5 6 0 0 0,2 2 0 0 0,-1 0 0 0 0,-2-2 0 0 0,-2-1 0 0 0,-2-2 0 0 0,-1 0 0 0 0,0-2 0 0 0,-1 0 0 0 0,0 0 0 0 0,-1-7 0 0 0,0-2 0 0 0,-14-5 0 0 0,-5-7 0 0 0,-18 0 0 0 0,-17-3 0 0 0,0-3 0 0 0,-4 3 0 0 0,8 0 0 0 0,12-2 0 0 0,14 3 0 0 0,10 0 0 0 0,20 5 0 0 0,19 4 0 0 0,13 0 0 0 0,10 2 0 0 0,4 8 0 0 0,4-1 0 0 0,5 0 0 0 0,4 1 0 0 0,2 1 0 0 0,2 2 0 0 0,0 0 0 0 0,2 0 0 0 0,0 1 0 0 0,1 0 0 0 0,-2 0 0 0 0,0 1 0 0 0,0-1 0 0 0,0 0 0 0 0,-1 0 0 0 0,0 0 0 0 0,1 0 0 0 0,0 0 0 0 0,0 0 0 0 0,0 0 0 0 0,1 0 0 0 0,0 0 0 0 0,0 0 0 0 0,0 0 0 0 0,-2 0 0 0 0,0 0 0 0 0,0 0 0 0 0,0 0 0 0 0,0 0 0 0 0,0 0 0 0 0,-1 0 0 0 0,2 0 0 0 0,0 0 0 0 0,1 0 0 0 0,12 0 0 0 0,4 6 0 0 0,0 2 0 0 0,-4 0 0 0 0,-3 4 0 0 0,-4 0 0 0 0,-3-2 0 0 0,-3-3 0 0 0,-2-2 0 0 0,0-2 0 0 0,0 4 0 0 0,1 1 0 0 0,-1 0 0 0 0,0-3 0 0 0,0-1 0 0 0,1-2 0 0 0,15 0 0 0 0,4-2 0 0 0,0 0 0 0 0,-4 5 0 0 0,-5 2 0 0 0,-5 0 0 0 0,-2-7 0 0 0,-3-4 0 0 0,-7-7 0 0 0,-2-1 0 0 0,0 2 0 0 0,3 2 0 0 0,2 2 0 0 0,0 3 0 0 0,-3-4 0 0 0,-8 4 0 0 0,-6 10 0 0 0,-5 9 0 0 0,-5 7 0 0 0,-2 5 0 0 0,-2 4 0 0 0,5 3 0 0 0,3 2 0 0 0,4-6 0 0 0,2-1 0 0 0,-3-1 0 0 0,4 1 0 0 0,-1 2 0 0 0,-3 0 0 0 0,9 7 0 0 0,1 2 0 0 0,2-6 0 0 0,-1 23 0 0 0,0 7 0 0 0,-3 0 0 0 0,-4-6 0 0 0,1-12 0 0 0,-2-8 0 0 0,-4-5 0 0 0,-3-4 0 0 0,-2-11 0 0 0,3-10 0 0 0,-5-6 0 0 0,-2 2 0 0 0,4 0 0 0 0,-4-1 0 0 0,-3 5 0 0 0,1-5 0 0 0,5-4 0 0 0,2 5 0 0 0,-5 0 0 0 0,-3 7 0 0 0,-6 1 0 0 0,-2 3 0 0 0,1 5 0 0 0,3 6 0 0 0,-5 3 0 0 0,6-3 0 0 0,-1 0 0 0 0,5-11 0 0 0,-1-8 0 0 0,-2 0 0 0 0,2 4 0 0 0,-7 22 0 0 0,-1 10 0 0 0,1 5 0 0 0,-4 0 0 0 0,2-2 0 0 0,-4-10 0 0 0,1-5 0 0 0,4-2 0 0 0,3 12 0 0 0,3 18 0 0 0,8 4 0 0 0,3 21 0 0 0,1 1 0 0 0,0-8 0 0 0,3-18 0 0 0,1-13 0 0 0,-2-9 0 0 0,-2 7 0 0 0,2-3 0 0 0,-4-9 0 0 0,-5-4 0 0 0,-1 0 0 0 0,-1 0 0 0 0,-5-4 0 0 0,-3-1 0 0 0,1 14 0 0 0,3 6 0 0 0,1 2 0 0 0,2-1 0 0 0,2-1 0 0 0,0-4 0 0 0,1-1 0 0 0,1-2 0 0 0,-1-14 0 0 0,0-15 0 0 0,1-14 0 0 0,-1-14 0 0 0,0-9 0 0 0,0-5 0 0 0,0-2 0 0 0,0-1 0 0 0,0 0 0 0 0,0 2 0 0 0,0 0 0 0 0,0 2 0 0 0,0 0 0 0 0,0-1 0 0 0,0 1 0 0 0,0-1 0 0 0,6 0 0 0 0,1 1 0 0 0,6 0 0 0 0,0 0 0 0 0,-2-10 0 0 0,-3-4 0 0 0,3 6 0 0 0,0 4 0 0 0,-3 3 0 0 0,-7 1 0 0 0,-11 1 0 0 0,-3-2 0 0 0,1 0 0 0 0,8 4 0 0 0,-1 3 0 0 0,5 5 0 0 0,3 1 0 0 0,2-3 0 0 0,-2-3 0 0 0,0-3 0 0 0,-1-3 0 0 0,0-1 0 0 0,-7 4 0 0 0,-2 2 0 0 0,0-12 0 0 0,2-6 0 0 0,1-1 0 0 0,1-11 0 0 0,2-1 0 0 0,0 3 0 0 0,1 6 0 0 0,0 6 0 0 0,0 5 0 0 0,-5 9 0 0 0,-2 4 0 0 0,0 0 0 0 0,2-2 0 0 0,1-1 0 0 0,1-3 0 0 0,2-1 0 0 0,1-1 0 0 0,0-1 0 0 0,0 0 0 0 0,0 0 0 0 0,0 1 0 0 0,1-1 0 0 0,-1 1 0 0 0,0-1 0 0 0,0 1 0 0 0,0 5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03T18:14:23.68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14588 6791 16383 0 0,'-6'0'0'0'0,"4"0"0"0"0,8 6 0 0 0,-3 7 0 0 0,-1 7 0 0 0,-2 6 0 0 0,-1 5 0 0 0,1 1 0 0 0,-7 3 0 0 0,-1-1 0 0 0,0 1 0 0 0,2 0 0 0 0,2-2 0 0 0,1 1 0 0 0,1 0 0 0 0,2-1 0 0 0,0-1 0 0 0,-6 15 0 0 0,-2 3 0 0 0,-6 0 0 0 0,0-3 0 0 0,1 8 0 0 0,5 1 0 0 0,2-4 0 0 0,2-6 0 0 0,3-4 0 0 0,1-4 0 0 0,-6-2 0 0 0,-2-2 0 0 0,1 0 0 0 0,-5-1 0 0 0,0 0 0 0 0,2 1 0 0 0,3 0 0 0 0,2-1 0 0 0,2 1 0 0 0,-4-7 0 0 0,-1-2 0 0 0,2 2 0 0 0,0 0 0 0 0,3 3 0 0 0,1 1 0 0 0,0 0 0 0 0,2 2 0 0 0,0 2 0 0 0,1-1 0 0 0,-6-5 0 0 0,-2-8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03T18:14:23.68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15345 8568 16383 0 0,'0'6'0'0'0,"6"7"0"0"0,1 8 0 0 0,1 6 0 0 0,-3 4 0 0 0,-1 4 0 0 0,-7-4 0 0 0,-2-1 0 0 0,-2-1 0 0 0,2 2 0 0 0,0-1 0 0 0,3 2 0 0 0,0 0 0 0 0,1 0 0 0 0,-4 0 0 0 0,-2 1 0 0 0,0-1 0 0 0,2 2 0 0 0,1 0 0 0 0,2 0 0 0 0,1-12 0 0 0,0-15 0 0 0,1-15 0 0 0,1-11 0 0 0,-1-9 0 0 0,6-4 0 0 0,2-3 0 0 0,0-1 0 0 0,-2-1 0 0 0,-2 1 0 0 0,4 6 0 0 0,1 3 0 0 0,-2 0 0 0 0,-1-13 0 0 0,-2-5 0 0 0,-2-1 0 0 0,-1 2 0 0 0,-1 2 0 0 0,0 3 0 0 0,0 2 0 0 0,-1 2 0 0 0,1 1 0 0 0,-6 1 0 0 0,-1 0 0 0 0,0 1 0 0 0,1 0 0 0 0,2 0 0 0 0,2 0 0 0 0,0 0 0 0 0,2-13 0 0 0,0-4 0 0 0,0-1 0 0 0,0-11 0 0 0,1-14 0 0 0,-1 0 0 0 0,0 6 0 0 0,0-3 0 0 0,0-10 0 0 0,0-8 0 0 0,0 5 0 0 0,0 11 0 0 0,0 14 0 0 0,0 9 0 0 0,0 9 0 0 0,0 6 0 0 0,0 3 0 0 0,0 1 0 0 0,0 0 0 0 0,0 0 0 0 0,0-1 0 0 0,6 0 0 0 0,1-1 0 0 0,-6 6 0 0 0,3 1 0 0 0,1 0 0 0 0,-1-1 0 0 0,0-2 0 0 0,4-1 0 0 0,0-2 0 0 0,6-1 0 0 0,1-2 0 0 0,2-1 0 0 0,0 0 0 0 0,-10 6 0 0 0,-12 9 0 0 0,-10 7 0 0 0,-8 7 0 0 0,-7 4 0 0 0,-2 3 0 0 0,-2 2 0 0 0,0 1 0 0 0,-2 0 0 0 0,1-1 0 0 0,0 0 0 0 0,1-6 0 0 0,0-2 0 0 0,0 0 0 0 0,0 1 0 0 0,0 2 0 0 0,-1-5 0 0 0,1-1 0 0 0,0 1 0 0 0,0 2 0 0 0,0 3 0 0 0,1 1 0 0 0,0 2 0 0 0,-1 0 0 0 0,1 2 0 0 0,-1-1 0 0 0,0 0 0 0 0,0 1 0 0 0,-1-1 0 0 0,1 0 0 0 0,1 6 0 0 0,-1 2 0 0 0,0-1 0 0 0,1-2 0 0 0,-1-1 0 0 0,0-1 0 0 0,1-2 0 0 0,0 0 0 0 0,-1-1 0 0 0,0 0 0 0 0,0 5 0 0 0,0 2 0 0 0,1-1 0 0 0,0 0 0 0 0,-1 4 0 0 0,0 0 0 0 0,0 4 0 0 0,1 0 0 0 0,-1-3 0 0 0,1-3 0 0 0,0-3 0 0 0,0-2 0 0 0,-15-2 0 0 0,-5-1 0 0 0,2 0 0 0 0,-9-1 0 0 0,-1 1 0 0 0,4-1 0 0 0,6 1 0 0 0,6 0 0 0 0,5-1 0 0 0,4 1 0 0 0,2 0 0 0 0,1 0 0 0 0,1 0 0 0 0,-1 0 0 0 0,-1 0 0 0 0,1 0 0 0 0,5 1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3925" y="439019"/>
            <a:ext cx="10624867" cy="64934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CA" sz="3200" dirty="0">
                <a:cs typeface="Calibri"/>
              </a:rPr>
              <a:t>Classification dans éléments dans un tableau périodique</a:t>
            </a:r>
            <a:endParaRPr lang="fr-CA" sz="32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B9F0C82-BB02-4939-9CF1-10391817E215}"/>
              </a:ext>
            </a:extLst>
          </p:cNvPr>
          <p:cNvSpPr txBox="1"/>
          <p:nvPr/>
        </p:nvSpPr>
        <p:spPr>
          <a:xfrm>
            <a:off x="5227608" y="4638136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000" dirty="0">
                <a:cs typeface="Calibri"/>
              </a:rPr>
              <a:t>7 janvier 2022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5405CCC-ACA8-4324-92D5-BFB9FAEBC56B}"/>
              </a:ext>
            </a:extLst>
          </p:cNvPr>
          <p:cNvSpPr txBox="1"/>
          <p:nvPr/>
        </p:nvSpPr>
        <p:spPr>
          <a:xfrm>
            <a:off x="4781011" y="1531727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400" dirty="0">
                <a:cs typeface="Calibri"/>
              </a:rPr>
              <a:t>Par </a:t>
            </a:r>
            <a:r>
              <a:rPr lang="fr-CA" sz="2400" dirty="0" err="1">
                <a:cs typeface="Calibri"/>
              </a:rPr>
              <a:t>Joélie</a:t>
            </a:r>
            <a:r>
              <a:rPr lang="fr-CA" sz="2400" dirty="0">
                <a:cs typeface="Calibri"/>
              </a:rPr>
              <a:t> </a:t>
            </a:r>
            <a:r>
              <a:rPr lang="fr-CA" sz="2400" dirty="0" err="1">
                <a:cs typeface="Calibri"/>
              </a:rPr>
              <a:t>michaud</a:t>
            </a:r>
            <a:r>
              <a:rPr lang="fr-CA" sz="2400" dirty="0">
                <a:cs typeface="Calibri"/>
              </a:rPr>
              <a:t> </a:t>
            </a:r>
            <a:endParaRPr lang="fr-CA" dirty="0">
              <a:cs typeface="Calibri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1D7E72C-E1B0-4ABA-9C15-48A23FF9636B}"/>
              </a:ext>
            </a:extLst>
          </p:cNvPr>
          <p:cNvSpPr txBox="1"/>
          <p:nvPr/>
        </p:nvSpPr>
        <p:spPr>
          <a:xfrm>
            <a:off x="4722603" y="2652263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400" dirty="0">
                <a:cs typeface="Calibri"/>
              </a:rPr>
              <a:t>Pour Daniel Blais 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EC32909-62D5-4B23-9563-E44BD90CB7B2}"/>
              </a:ext>
            </a:extLst>
          </p:cNvPr>
          <p:cNvSpPr txBox="1"/>
          <p:nvPr/>
        </p:nvSpPr>
        <p:spPr>
          <a:xfrm>
            <a:off x="5454950" y="3571516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000" dirty="0">
                <a:cs typeface="Calibri"/>
              </a:rPr>
              <a:t>MSI</a:t>
            </a:r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D7CFB3-A916-4CA7-8429-0E1813C5B020}"/>
              </a:ext>
            </a:extLst>
          </p:cNvPr>
          <p:cNvSpPr/>
          <p:nvPr/>
        </p:nvSpPr>
        <p:spPr>
          <a:xfrm>
            <a:off x="5006197" y="2971800"/>
            <a:ext cx="5549658" cy="18403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2DFDBE-B690-4C17-BAC1-8136042C3C70}"/>
              </a:ext>
            </a:extLst>
          </p:cNvPr>
          <p:cNvSpPr/>
          <p:nvPr/>
        </p:nvSpPr>
        <p:spPr>
          <a:xfrm>
            <a:off x="2359864" y="2165770"/>
            <a:ext cx="1725280" cy="26454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159E8B-E510-4F22-BAB7-2AE97EF32EE1}"/>
              </a:ext>
            </a:extLst>
          </p:cNvPr>
          <p:cNvSpPr/>
          <p:nvPr/>
        </p:nvSpPr>
        <p:spPr>
          <a:xfrm>
            <a:off x="9662663" y="2006720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9AE189-19B9-4EF7-BEA8-AA665C4A403D}"/>
              </a:ext>
            </a:extLst>
          </p:cNvPr>
          <p:cNvSpPr/>
          <p:nvPr/>
        </p:nvSpPr>
        <p:spPr>
          <a:xfrm>
            <a:off x="2358067" y="1186311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8C94EC-B2B7-4336-A27A-356327F5440A}"/>
              </a:ext>
            </a:extLst>
          </p:cNvPr>
          <p:cNvSpPr/>
          <p:nvPr/>
        </p:nvSpPr>
        <p:spPr>
          <a:xfrm>
            <a:off x="5002602" y="2968206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E671D8-5098-4281-AE4E-8211FFD67BD1}"/>
              </a:ext>
            </a:extLst>
          </p:cNvPr>
          <p:cNvSpPr/>
          <p:nvPr/>
        </p:nvSpPr>
        <p:spPr>
          <a:xfrm>
            <a:off x="5921854" y="2967307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2FFCD0-70A3-4311-B77D-D052D38DB039}"/>
              </a:ext>
            </a:extLst>
          </p:cNvPr>
          <p:cNvSpPr/>
          <p:nvPr/>
        </p:nvSpPr>
        <p:spPr>
          <a:xfrm>
            <a:off x="6869861" y="2966408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ECF411-827E-4408-AA2A-0519773B195A}"/>
              </a:ext>
            </a:extLst>
          </p:cNvPr>
          <p:cNvSpPr/>
          <p:nvPr/>
        </p:nvSpPr>
        <p:spPr>
          <a:xfrm>
            <a:off x="7789114" y="2965510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DCBEE4-9844-4198-877B-4C9CEA3C1D4C}"/>
              </a:ext>
            </a:extLst>
          </p:cNvPr>
          <p:cNvSpPr/>
          <p:nvPr/>
        </p:nvSpPr>
        <p:spPr>
          <a:xfrm>
            <a:off x="8708366" y="2964611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BA0AF2-7F90-4E8C-A576-D099A1EDE580}"/>
              </a:ext>
            </a:extLst>
          </p:cNvPr>
          <p:cNvSpPr/>
          <p:nvPr/>
        </p:nvSpPr>
        <p:spPr>
          <a:xfrm>
            <a:off x="9627618" y="2978090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813325-7F3E-404B-9B6F-8D7717D1B014}"/>
              </a:ext>
            </a:extLst>
          </p:cNvPr>
          <p:cNvSpPr/>
          <p:nvPr/>
        </p:nvSpPr>
        <p:spPr>
          <a:xfrm>
            <a:off x="4997211" y="3882965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0659E93-215F-42C2-AE18-2B7CAB9C8081}"/>
              </a:ext>
            </a:extLst>
          </p:cNvPr>
          <p:cNvSpPr/>
          <p:nvPr/>
        </p:nvSpPr>
        <p:spPr>
          <a:xfrm>
            <a:off x="5945217" y="3882067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4BEE69D-71F8-4B2A-A0D1-9E79CA102CA1}"/>
              </a:ext>
            </a:extLst>
          </p:cNvPr>
          <p:cNvSpPr/>
          <p:nvPr/>
        </p:nvSpPr>
        <p:spPr>
          <a:xfrm>
            <a:off x="6864470" y="3895545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A3ABFB-1288-434A-A509-D3A5C2871377}"/>
              </a:ext>
            </a:extLst>
          </p:cNvPr>
          <p:cNvSpPr/>
          <p:nvPr/>
        </p:nvSpPr>
        <p:spPr>
          <a:xfrm>
            <a:off x="7783722" y="3894647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49AA2F4-899E-49F9-9077-7963987AE31D}"/>
              </a:ext>
            </a:extLst>
          </p:cNvPr>
          <p:cNvSpPr/>
          <p:nvPr/>
        </p:nvSpPr>
        <p:spPr>
          <a:xfrm>
            <a:off x="8702975" y="3879371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D1FE5C-2A6B-4D79-9EFE-88ECD1D08F1C}"/>
              </a:ext>
            </a:extLst>
          </p:cNvPr>
          <p:cNvSpPr/>
          <p:nvPr/>
        </p:nvSpPr>
        <p:spPr>
          <a:xfrm>
            <a:off x="2361661" y="3030207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1B6047-38D6-4B10-9859-F5C4DC7F6ABB}"/>
              </a:ext>
            </a:extLst>
          </p:cNvPr>
          <p:cNvSpPr/>
          <p:nvPr/>
        </p:nvSpPr>
        <p:spPr>
          <a:xfrm>
            <a:off x="3223403" y="3029310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4EE7AE-E79B-47AF-8998-4D12CC36A417}"/>
              </a:ext>
            </a:extLst>
          </p:cNvPr>
          <p:cNvSpPr/>
          <p:nvPr/>
        </p:nvSpPr>
        <p:spPr>
          <a:xfrm>
            <a:off x="2359864" y="3891053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EE46EA1-C389-440A-8719-BDAD3639E053}"/>
              </a:ext>
            </a:extLst>
          </p:cNvPr>
          <p:cNvSpPr/>
          <p:nvPr/>
        </p:nvSpPr>
        <p:spPr>
          <a:xfrm>
            <a:off x="3279116" y="3904531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5A6E18-ADD9-40AB-BDBE-0781483733B6}"/>
              </a:ext>
            </a:extLst>
          </p:cNvPr>
          <p:cNvSpPr/>
          <p:nvPr/>
        </p:nvSpPr>
        <p:spPr>
          <a:xfrm>
            <a:off x="2358067" y="2163972"/>
            <a:ext cx="920150" cy="920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5" name="Encre 24">
                <a:extLst>
                  <a:ext uri="{FF2B5EF4-FFF2-40B4-BE49-F238E27FC236}">
                    <a16:creationId xmlns:a16="http://schemas.microsoft.com/office/drawing/2014/main" id="{C57D4459-DB37-40C5-AF4C-036502E4BEFA}"/>
                  </a:ext>
                </a:extLst>
              </p14:cNvPr>
              <p14:cNvContentPartPr/>
              <p14:nvPr/>
            </p14:nvContentPartPr>
            <p14:xfrm>
              <a:off x="4993010" y="2865801"/>
              <a:ext cx="1047749" cy="1981200"/>
            </p14:xfrm>
          </p:contentPart>
        </mc:Choice>
        <mc:Fallback xmlns="">
          <p:pic>
            <p:nvPicPr>
              <p:cNvPr id="25" name="Encre 24">
                <a:extLst>
                  <a:ext uri="{FF2B5EF4-FFF2-40B4-BE49-F238E27FC236}">
                    <a16:creationId xmlns:a16="http://schemas.microsoft.com/office/drawing/2014/main" id="{C57D4459-DB37-40C5-AF4C-036502E4BEF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75325" y="2847774"/>
                <a:ext cx="1083480" cy="2016894"/>
              </a:xfrm>
              <a:prstGeom prst="rect">
                <a:avLst/>
              </a:prstGeom>
            </p:spPr>
          </p:pic>
        </mc:Fallback>
      </mc:AlternateContent>
      <p:sp>
        <p:nvSpPr>
          <p:cNvPr id="26" name="ZoneTexte 25">
            <a:extLst>
              <a:ext uri="{FF2B5EF4-FFF2-40B4-BE49-F238E27FC236}">
                <a16:creationId xmlns:a16="http://schemas.microsoft.com/office/drawing/2014/main" id="{783E9503-94EE-4F0B-9FD5-DA5797088C8B}"/>
              </a:ext>
            </a:extLst>
          </p:cNvPr>
          <p:cNvSpPr txBox="1"/>
          <p:nvPr/>
        </p:nvSpPr>
        <p:spPr>
          <a:xfrm>
            <a:off x="2362919" y="1255862"/>
            <a:ext cx="1118559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H</a:t>
            </a:r>
          </a:p>
          <a:p>
            <a:r>
              <a:rPr lang="fr-CA" sz="1400" dirty="0">
                <a:cs typeface="Calibri"/>
              </a:rPr>
              <a:t>Hydrogène</a:t>
            </a:r>
          </a:p>
          <a:p>
            <a:r>
              <a:rPr lang="fr-CA" sz="1400" dirty="0">
                <a:cs typeface="Calibri"/>
              </a:rPr>
              <a:t>1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3F64278-8B79-4DCA-B341-51782BC974BB}"/>
              </a:ext>
            </a:extLst>
          </p:cNvPr>
          <p:cNvSpPr txBox="1"/>
          <p:nvPr/>
        </p:nvSpPr>
        <p:spPr>
          <a:xfrm>
            <a:off x="3167152" y="234171"/>
            <a:ext cx="629440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>
                <a:cs typeface="Calibri"/>
              </a:rPr>
              <a:t>Le tableau périodique par </a:t>
            </a:r>
            <a:r>
              <a:rPr lang="fr-CA" sz="2800" dirty="0" err="1">
                <a:cs typeface="Calibri"/>
              </a:rPr>
              <a:t>Mendeleiv</a:t>
            </a:r>
            <a:endParaRPr lang="fr-CA" sz="2800" dirty="0">
              <a:cs typeface="Calibri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46DB3F3-EFA2-4DD8-A7CA-E5B394762D38}"/>
              </a:ext>
            </a:extLst>
          </p:cNvPr>
          <p:cNvSpPr txBox="1"/>
          <p:nvPr/>
        </p:nvSpPr>
        <p:spPr>
          <a:xfrm>
            <a:off x="3564327" y="1522742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000" dirty="0">
                <a:solidFill>
                  <a:srgbClr val="002060"/>
                </a:solidFill>
                <a:cs typeface="Calibri"/>
              </a:rPr>
              <a:t>Métaux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E8E81545-A65D-4E27-A1F0-684BB4D76A27}"/>
              </a:ext>
            </a:extLst>
          </p:cNvPr>
          <p:cNvSpPr txBox="1"/>
          <p:nvPr/>
        </p:nvSpPr>
        <p:spPr>
          <a:xfrm>
            <a:off x="6151353" y="2010674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000" dirty="0">
                <a:solidFill>
                  <a:srgbClr val="002060"/>
                </a:solidFill>
                <a:cs typeface="Calibri"/>
              </a:rPr>
              <a:t>Non - métaux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74ED90FE-AC17-40A8-9374-FABFDC917304}"/>
              </a:ext>
            </a:extLst>
          </p:cNvPr>
          <p:cNvSpPr txBox="1"/>
          <p:nvPr/>
        </p:nvSpPr>
        <p:spPr>
          <a:xfrm rot="-3300000">
            <a:off x="1863807" y="5775052"/>
            <a:ext cx="114731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000" dirty="0">
                <a:solidFill>
                  <a:srgbClr val="FF0000"/>
                </a:solidFill>
                <a:cs typeface="Calibri"/>
              </a:rPr>
              <a:t>Alcalin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3636F69E-4BC5-4F68-98BD-4233AF16DAE7}"/>
              </a:ext>
            </a:extLst>
          </p:cNvPr>
          <p:cNvSpPr txBox="1"/>
          <p:nvPr/>
        </p:nvSpPr>
        <p:spPr>
          <a:xfrm>
            <a:off x="6149556" y="5286914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000" dirty="0">
                <a:solidFill>
                  <a:srgbClr val="002060"/>
                </a:solidFill>
                <a:cs typeface="Calibri"/>
              </a:rPr>
              <a:t>Métalloïdes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1757BD0-55A8-416F-ABAE-6BFABE654398}"/>
              </a:ext>
            </a:extLst>
          </p:cNvPr>
          <p:cNvSpPr txBox="1"/>
          <p:nvPr/>
        </p:nvSpPr>
        <p:spPr>
          <a:xfrm rot="-4200000">
            <a:off x="7796163" y="5844282"/>
            <a:ext cx="136297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000" dirty="0">
                <a:solidFill>
                  <a:schemeClr val="accent2"/>
                </a:solidFill>
                <a:cs typeface="Calibri"/>
              </a:rPr>
              <a:t>Halogène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93247304-9D50-451C-94B9-826A7694ADCE}"/>
              </a:ext>
            </a:extLst>
          </p:cNvPr>
          <p:cNvSpPr txBox="1"/>
          <p:nvPr/>
        </p:nvSpPr>
        <p:spPr>
          <a:xfrm rot="-3480000">
            <a:off x="2553419" y="5183464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000" dirty="0" err="1">
                <a:solidFill>
                  <a:srgbClr val="00B0F0"/>
                </a:solidFill>
                <a:cs typeface="Calibri"/>
              </a:rPr>
              <a:t>Alino</a:t>
            </a:r>
            <a:r>
              <a:rPr lang="fr-CA" sz="2000" dirty="0">
                <a:solidFill>
                  <a:srgbClr val="00B0F0"/>
                </a:solidFill>
                <a:cs typeface="Calibri"/>
              </a:rPr>
              <a:t>-terreux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198ABCBA-A1B9-4C85-B3D0-CFF181AB94FC}"/>
              </a:ext>
            </a:extLst>
          </p:cNvPr>
          <p:cNvSpPr txBox="1"/>
          <p:nvPr/>
        </p:nvSpPr>
        <p:spPr>
          <a:xfrm rot="-3780000">
            <a:off x="9473053" y="5628730"/>
            <a:ext cx="160738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000" dirty="0">
                <a:solidFill>
                  <a:srgbClr val="00B0F0"/>
                </a:solidFill>
                <a:cs typeface="Calibri"/>
              </a:rPr>
              <a:t>Gaz inertes</a:t>
            </a:r>
          </a:p>
          <a:p>
            <a:r>
              <a:rPr lang="fr-CA" sz="2000" dirty="0">
                <a:solidFill>
                  <a:srgbClr val="00B0F0"/>
                </a:solidFill>
                <a:cs typeface="Calibri"/>
              </a:rPr>
              <a:t>Gaz rares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D215B159-9296-4019-B517-DD0A0BC969D7}"/>
              </a:ext>
            </a:extLst>
          </p:cNvPr>
          <p:cNvSpPr txBox="1"/>
          <p:nvPr/>
        </p:nvSpPr>
        <p:spPr>
          <a:xfrm>
            <a:off x="9740301" y="2091546"/>
            <a:ext cx="845389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1400" dirty="0">
                <a:cs typeface="Calibri"/>
              </a:rPr>
              <a:t>He</a:t>
            </a:r>
          </a:p>
          <a:p>
            <a:pPr algn="l"/>
            <a:r>
              <a:rPr lang="fr-CA" sz="1400" dirty="0">
                <a:cs typeface="Calibri"/>
              </a:rPr>
              <a:t>Hélium</a:t>
            </a:r>
          </a:p>
          <a:p>
            <a:r>
              <a:rPr lang="fr-CA" sz="1400" dirty="0">
                <a:cs typeface="Calibri"/>
              </a:rPr>
              <a:t>2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E2D214D5-A945-4E4A-8BF9-6B7B3489110B}"/>
              </a:ext>
            </a:extLst>
          </p:cNvPr>
          <p:cNvSpPr txBox="1"/>
          <p:nvPr/>
        </p:nvSpPr>
        <p:spPr>
          <a:xfrm>
            <a:off x="2464459" y="2277553"/>
            <a:ext cx="917276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Li</a:t>
            </a:r>
          </a:p>
          <a:p>
            <a:r>
              <a:rPr lang="fr-CA" sz="1400" dirty="0" err="1">
                <a:cs typeface="Calibri"/>
              </a:rPr>
              <a:t>Litium</a:t>
            </a:r>
            <a:endParaRPr lang="fr-CA" sz="1400">
              <a:cs typeface="Calibri"/>
            </a:endParaRPr>
          </a:p>
          <a:p>
            <a:r>
              <a:rPr lang="fr-CA" sz="1400" dirty="0">
                <a:cs typeface="Calibri"/>
              </a:rPr>
              <a:t>3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EDB1D34F-82FB-41A4-8DED-5A4DB248C5A5}"/>
              </a:ext>
            </a:extLst>
          </p:cNvPr>
          <p:cNvSpPr txBox="1"/>
          <p:nvPr/>
        </p:nvSpPr>
        <p:spPr>
          <a:xfrm>
            <a:off x="3283070" y="2334164"/>
            <a:ext cx="917276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1400" dirty="0">
                <a:cs typeface="Calibri"/>
              </a:rPr>
              <a:t>Be</a:t>
            </a:r>
          </a:p>
          <a:p>
            <a:pPr algn="l"/>
            <a:r>
              <a:rPr lang="fr-CA" sz="1400" dirty="0" err="1">
                <a:cs typeface="Calibri"/>
              </a:rPr>
              <a:t>Bérylium</a:t>
            </a:r>
            <a:endParaRPr lang="fr-CA" sz="1400">
              <a:cs typeface="Calibri"/>
            </a:endParaRPr>
          </a:p>
          <a:p>
            <a:r>
              <a:rPr lang="fr-CA" sz="1400" dirty="0">
                <a:cs typeface="Calibri"/>
              </a:rPr>
              <a:t>4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73A9D301-8C20-4302-8F48-5977F3617E82}"/>
              </a:ext>
            </a:extLst>
          </p:cNvPr>
          <p:cNvSpPr txBox="1"/>
          <p:nvPr/>
        </p:nvSpPr>
        <p:spPr>
          <a:xfrm>
            <a:off x="2405152" y="3138397"/>
            <a:ext cx="759125" cy="7530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Na</a:t>
            </a:r>
          </a:p>
          <a:p>
            <a:r>
              <a:rPr lang="fr-CA" sz="1400" dirty="0">
                <a:cs typeface="Calibri"/>
              </a:rPr>
              <a:t>Sodium</a:t>
            </a:r>
          </a:p>
          <a:p>
            <a:r>
              <a:rPr lang="fr-CA" sz="1400" dirty="0">
                <a:cs typeface="Calibri"/>
              </a:rPr>
              <a:t>11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00495F9F-99BA-4A9C-9263-D964974D63E2}"/>
              </a:ext>
            </a:extLst>
          </p:cNvPr>
          <p:cNvSpPr txBox="1"/>
          <p:nvPr/>
        </p:nvSpPr>
        <p:spPr>
          <a:xfrm>
            <a:off x="3166254" y="3123122"/>
            <a:ext cx="1118559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Mg</a:t>
            </a:r>
          </a:p>
          <a:p>
            <a:r>
              <a:rPr lang="fr-CA" sz="1400" dirty="0">
                <a:cs typeface="Calibri"/>
              </a:rPr>
              <a:t>Magnésium</a:t>
            </a:r>
          </a:p>
          <a:p>
            <a:r>
              <a:rPr lang="fr-CA" sz="1400" dirty="0">
                <a:cs typeface="Calibri"/>
              </a:rPr>
              <a:t>12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FB969346-3740-4C33-8EF5-2FD11188F751}"/>
              </a:ext>
            </a:extLst>
          </p:cNvPr>
          <p:cNvSpPr txBox="1"/>
          <p:nvPr/>
        </p:nvSpPr>
        <p:spPr>
          <a:xfrm>
            <a:off x="2432110" y="3956110"/>
            <a:ext cx="989163" cy="7674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K</a:t>
            </a:r>
          </a:p>
          <a:p>
            <a:r>
              <a:rPr lang="fr-CA" sz="1400" dirty="0">
                <a:cs typeface="Calibri"/>
              </a:rPr>
              <a:t>Potassium</a:t>
            </a:r>
          </a:p>
          <a:p>
            <a:r>
              <a:rPr lang="fr-CA" sz="1400" dirty="0">
                <a:cs typeface="Calibri"/>
              </a:rPr>
              <a:t>19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AA2DDAF6-E81A-4DE3-9C26-11F9E5EACBCB}"/>
              </a:ext>
            </a:extLst>
          </p:cNvPr>
          <p:cNvSpPr txBox="1"/>
          <p:nvPr/>
        </p:nvSpPr>
        <p:spPr>
          <a:xfrm>
            <a:off x="3279475" y="4070230"/>
            <a:ext cx="831013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Ca</a:t>
            </a:r>
          </a:p>
          <a:p>
            <a:r>
              <a:rPr lang="fr-CA" sz="1400" dirty="0">
                <a:cs typeface="Calibri"/>
              </a:rPr>
              <a:t>Calcium</a:t>
            </a:r>
          </a:p>
          <a:p>
            <a:r>
              <a:rPr lang="fr-CA" sz="1400" dirty="0">
                <a:cs typeface="Calibri"/>
              </a:rPr>
              <a:t>20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F529B828-70C9-4AFD-8416-F51D120E6373}"/>
              </a:ext>
            </a:extLst>
          </p:cNvPr>
          <p:cNvSpPr txBox="1"/>
          <p:nvPr/>
        </p:nvSpPr>
        <p:spPr>
          <a:xfrm>
            <a:off x="5190765" y="3077294"/>
            <a:ext cx="73037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B</a:t>
            </a:r>
          </a:p>
          <a:p>
            <a:r>
              <a:rPr lang="fr-CA" sz="1400" dirty="0">
                <a:cs typeface="Calibri"/>
              </a:rPr>
              <a:t>Bore</a:t>
            </a:r>
          </a:p>
          <a:p>
            <a:r>
              <a:rPr lang="fr-CA" sz="1400" dirty="0">
                <a:cs typeface="Calibri"/>
              </a:rPr>
              <a:t>5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1516A5B7-532A-4478-9496-6182CCA2474B}"/>
              </a:ext>
            </a:extLst>
          </p:cNvPr>
          <p:cNvSpPr txBox="1"/>
          <p:nvPr/>
        </p:nvSpPr>
        <p:spPr>
          <a:xfrm>
            <a:off x="5923112" y="3119527"/>
            <a:ext cx="917276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1400" dirty="0">
                <a:cs typeface="Calibri"/>
              </a:rPr>
              <a:t>C</a:t>
            </a:r>
          </a:p>
          <a:p>
            <a:r>
              <a:rPr lang="fr-CA" sz="1400" dirty="0">
                <a:cs typeface="Calibri"/>
              </a:rPr>
              <a:t>Carbone </a:t>
            </a:r>
          </a:p>
          <a:p>
            <a:r>
              <a:rPr lang="fr-CA" sz="1400" dirty="0">
                <a:cs typeface="Calibri"/>
              </a:rPr>
              <a:t>6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8980A229-F865-485B-9EDB-3ED9483760D3}"/>
              </a:ext>
            </a:extLst>
          </p:cNvPr>
          <p:cNvSpPr txBox="1"/>
          <p:nvPr/>
        </p:nvSpPr>
        <p:spPr>
          <a:xfrm>
            <a:off x="7029270" y="3061119"/>
            <a:ext cx="759125" cy="7674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N</a:t>
            </a:r>
          </a:p>
          <a:p>
            <a:r>
              <a:rPr lang="fr-CA" sz="1400" dirty="0">
                <a:cs typeface="Calibri"/>
              </a:rPr>
              <a:t>Azote </a:t>
            </a:r>
          </a:p>
          <a:p>
            <a:r>
              <a:rPr lang="fr-CA" sz="1400" dirty="0">
                <a:cs typeface="Calibri"/>
              </a:rPr>
              <a:t>7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AF366A77-8C15-4343-B849-E03ED3913755}"/>
              </a:ext>
            </a:extLst>
          </p:cNvPr>
          <p:cNvSpPr txBox="1"/>
          <p:nvPr/>
        </p:nvSpPr>
        <p:spPr>
          <a:xfrm>
            <a:off x="7819127" y="3088976"/>
            <a:ext cx="859766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1400" dirty="0">
                <a:cs typeface="Calibri"/>
              </a:rPr>
              <a:t>O</a:t>
            </a:r>
          </a:p>
          <a:p>
            <a:pPr algn="l"/>
            <a:r>
              <a:rPr lang="fr-CA" sz="1400" dirty="0">
                <a:cs typeface="Calibri"/>
              </a:rPr>
              <a:t>Oxygène</a:t>
            </a:r>
          </a:p>
          <a:p>
            <a:r>
              <a:rPr lang="fr-CA" sz="1400" dirty="0">
                <a:cs typeface="Calibri"/>
              </a:rPr>
              <a:t>8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EDA4DF78-C6B4-4B6E-8018-B403AAE6C8F4}"/>
              </a:ext>
            </a:extLst>
          </p:cNvPr>
          <p:cNvSpPr txBox="1"/>
          <p:nvPr/>
        </p:nvSpPr>
        <p:spPr>
          <a:xfrm>
            <a:off x="8810265" y="3088077"/>
            <a:ext cx="701616" cy="7530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F</a:t>
            </a:r>
          </a:p>
          <a:p>
            <a:r>
              <a:rPr lang="fr-CA" sz="1400" dirty="0">
                <a:cs typeface="Calibri"/>
              </a:rPr>
              <a:t>Fluor</a:t>
            </a:r>
          </a:p>
          <a:p>
            <a:r>
              <a:rPr lang="fr-CA" sz="1400" dirty="0">
                <a:cs typeface="Calibri"/>
              </a:rPr>
              <a:t>9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54866980-5989-4ED2-8872-D0099E59136B}"/>
              </a:ext>
            </a:extLst>
          </p:cNvPr>
          <p:cNvSpPr txBox="1"/>
          <p:nvPr/>
        </p:nvSpPr>
        <p:spPr>
          <a:xfrm>
            <a:off x="9729518" y="3072801"/>
            <a:ext cx="701616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Ne</a:t>
            </a:r>
          </a:p>
          <a:p>
            <a:r>
              <a:rPr lang="fr-CA" sz="1400" dirty="0">
                <a:cs typeface="Calibri"/>
              </a:rPr>
              <a:t>Néon</a:t>
            </a:r>
          </a:p>
          <a:p>
            <a:r>
              <a:rPr lang="fr-CA" sz="1400" dirty="0">
                <a:cs typeface="Calibri"/>
              </a:rPr>
              <a:t>10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E0E49061-5C39-4AE4-A324-B2EB8E840EC0}"/>
              </a:ext>
            </a:extLst>
          </p:cNvPr>
          <p:cNvSpPr txBox="1"/>
          <p:nvPr/>
        </p:nvSpPr>
        <p:spPr>
          <a:xfrm>
            <a:off x="4969713" y="4121449"/>
            <a:ext cx="1132936" cy="7674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Al</a:t>
            </a:r>
          </a:p>
          <a:p>
            <a:r>
              <a:rPr lang="fr-CA" sz="1400" dirty="0">
                <a:cs typeface="Calibri"/>
              </a:rPr>
              <a:t>Aluminium</a:t>
            </a:r>
          </a:p>
          <a:p>
            <a:r>
              <a:rPr lang="fr-CA" sz="1400" dirty="0">
                <a:cs typeface="Calibri"/>
              </a:rPr>
              <a:t>13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5E2374D6-FE60-4626-BF4D-045E2F5BC781}"/>
              </a:ext>
            </a:extLst>
          </p:cNvPr>
          <p:cNvSpPr txBox="1"/>
          <p:nvPr/>
        </p:nvSpPr>
        <p:spPr>
          <a:xfrm>
            <a:off x="5989608" y="3948023"/>
            <a:ext cx="989163" cy="7674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Si</a:t>
            </a:r>
          </a:p>
          <a:p>
            <a:r>
              <a:rPr lang="fr-CA" sz="1400" dirty="0">
                <a:cs typeface="Calibri"/>
              </a:rPr>
              <a:t>Silicium</a:t>
            </a:r>
          </a:p>
          <a:p>
            <a:r>
              <a:rPr lang="fr-CA" sz="1400" dirty="0">
                <a:cs typeface="Calibri"/>
              </a:rPr>
              <a:t>14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833D40F6-CF12-42E1-9675-BF9E96C90512}"/>
              </a:ext>
            </a:extLst>
          </p:cNvPr>
          <p:cNvSpPr txBox="1"/>
          <p:nvPr/>
        </p:nvSpPr>
        <p:spPr>
          <a:xfrm>
            <a:off x="6836974" y="4076520"/>
            <a:ext cx="1075427" cy="7530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P</a:t>
            </a:r>
          </a:p>
          <a:p>
            <a:r>
              <a:rPr lang="fr-CA" sz="1400" dirty="0">
                <a:cs typeface="Calibri"/>
              </a:rPr>
              <a:t>Phosphore</a:t>
            </a:r>
          </a:p>
          <a:p>
            <a:r>
              <a:rPr lang="fr-CA" sz="1400" dirty="0">
                <a:cs typeface="Calibri"/>
              </a:rPr>
              <a:t>15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971B7E0B-40FE-49D8-9DF7-7C7AB84B3D1C}"/>
              </a:ext>
            </a:extLst>
          </p:cNvPr>
          <p:cNvSpPr txBox="1"/>
          <p:nvPr/>
        </p:nvSpPr>
        <p:spPr>
          <a:xfrm>
            <a:off x="7813735" y="3946225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S</a:t>
            </a:r>
          </a:p>
          <a:p>
            <a:r>
              <a:rPr lang="fr-CA" sz="1400" dirty="0">
                <a:cs typeface="Calibri"/>
              </a:rPr>
              <a:t>Soufre</a:t>
            </a:r>
          </a:p>
          <a:p>
            <a:r>
              <a:rPr lang="fr-CA" sz="1400" dirty="0">
                <a:cs typeface="Calibri"/>
              </a:rPr>
              <a:t>16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16B02FCB-3BAA-425F-A8C3-767BDED23B0F}"/>
              </a:ext>
            </a:extLst>
          </p:cNvPr>
          <p:cNvSpPr txBox="1"/>
          <p:nvPr/>
        </p:nvSpPr>
        <p:spPr>
          <a:xfrm>
            <a:off x="8704233" y="4060346"/>
            <a:ext cx="859767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Cl</a:t>
            </a:r>
          </a:p>
          <a:p>
            <a:r>
              <a:rPr lang="fr-CA" sz="1400" dirty="0">
                <a:cs typeface="Calibri"/>
              </a:rPr>
              <a:t>Chlore</a:t>
            </a:r>
          </a:p>
          <a:p>
            <a:r>
              <a:rPr lang="fr-CA" sz="1400" dirty="0">
                <a:cs typeface="Calibri"/>
              </a:rPr>
              <a:t>17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ABBA293A-E5EA-42AF-9938-969AE9AC1FF1}"/>
              </a:ext>
            </a:extLst>
          </p:cNvPr>
          <p:cNvSpPr txBox="1"/>
          <p:nvPr/>
        </p:nvSpPr>
        <p:spPr>
          <a:xfrm>
            <a:off x="9709749" y="3987561"/>
            <a:ext cx="917276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1400" dirty="0">
                <a:cs typeface="Calibri"/>
              </a:rPr>
              <a:t>Ar</a:t>
            </a:r>
          </a:p>
          <a:p>
            <a:r>
              <a:rPr lang="fr-CA" sz="1400" dirty="0">
                <a:cs typeface="Calibri"/>
              </a:rPr>
              <a:t>Argon </a:t>
            </a:r>
          </a:p>
          <a:p>
            <a:r>
              <a:rPr lang="fr-CA" sz="1400" dirty="0">
                <a:cs typeface="Calibri"/>
              </a:rPr>
              <a:t>18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Encre 2">
                <a:extLst>
                  <a:ext uri="{FF2B5EF4-FFF2-40B4-BE49-F238E27FC236}">
                    <a16:creationId xmlns:a16="http://schemas.microsoft.com/office/drawing/2014/main" id="{FE2264D5-3025-482E-85BB-6C3D93C7D3C5}"/>
                  </a:ext>
                </a:extLst>
              </p14:cNvPr>
              <p14:cNvContentPartPr/>
              <p14:nvPr/>
            </p14:nvContentPartPr>
            <p14:xfrm>
              <a:off x="5915118" y="3999150"/>
              <a:ext cx="85725" cy="561975"/>
            </p14:xfrm>
          </p:contentPart>
        </mc:Choice>
        <mc:Fallback xmlns="">
          <p:pic>
            <p:nvPicPr>
              <p:cNvPr id="3" name="Encre 2">
                <a:extLst>
                  <a:ext uri="{FF2B5EF4-FFF2-40B4-BE49-F238E27FC236}">
                    <a16:creationId xmlns:a16="http://schemas.microsoft.com/office/drawing/2014/main" id="{FE2264D5-3025-482E-85BB-6C3D93C7D3C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96775" y="3981633"/>
                <a:ext cx="122785" cy="5973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4" name="Encre 23">
                <a:extLst>
                  <a:ext uri="{FF2B5EF4-FFF2-40B4-BE49-F238E27FC236}">
                    <a16:creationId xmlns:a16="http://schemas.microsoft.com/office/drawing/2014/main" id="{9B6D13E2-ADBF-4AC5-8401-AD9FF0EBFDF7}"/>
                  </a:ext>
                </a:extLst>
              </p14:cNvPr>
              <p14:cNvContentPartPr/>
              <p14:nvPr/>
            </p14:nvContentPartPr>
            <p14:xfrm>
              <a:off x="5125908" y="3841366"/>
              <a:ext cx="857250" cy="952500"/>
            </p14:xfrm>
          </p:contentPart>
        </mc:Choice>
        <mc:Fallback xmlns="">
          <p:pic>
            <p:nvPicPr>
              <p:cNvPr id="24" name="Encre 23">
                <a:extLst>
                  <a:ext uri="{FF2B5EF4-FFF2-40B4-BE49-F238E27FC236}">
                    <a16:creationId xmlns:a16="http://schemas.microsoft.com/office/drawing/2014/main" id="{9B6D13E2-ADBF-4AC5-8401-AD9FF0EBFDF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108347" y="3823347"/>
                <a:ext cx="892730" cy="98817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5607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262</cp:revision>
  <dcterms:created xsi:type="dcterms:W3CDTF">2022-01-07T19:03:42Z</dcterms:created>
  <dcterms:modified xsi:type="dcterms:W3CDTF">2022-02-03T18:14:34Z</dcterms:modified>
</cp:coreProperties>
</file>