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E34E5-A2A1-483C-A92F-15335153AF55}" v="62" dt="2022-01-12T14:45:37.580"/>
    <p1510:client id="{6221D7EE-8AE9-F9DF-36AF-EA278E4124AE}" v="12" dt="2022-01-20T19:34:50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2022-01-20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4AEA179-C18F-414D-BDAA-22EB37660E78}"/>
              </a:ext>
            </a:extLst>
          </p:cNvPr>
          <p:cNvSpPr txBox="1"/>
          <p:nvPr/>
        </p:nvSpPr>
        <p:spPr>
          <a:xfrm>
            <a:off x="655608" y="353683"/>
            <a:ext cx="10880784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/>
              <a:t>                                                         Thomson </a:t>
            </a:r>
            <a:endParaRPr lang="fr-CA" sz="2800">
              <a:cs typeface="Calibri"/>
            </a:endParaRPr>
          </a:p>
          <a:p>
            <a:endParaRPr lang="fr-CA" sz="2800">
              <a:cs typeface="Calibri"/>
            </a:endParaRPr>
          </a:p>
          <a:p>
            <a:endParaRPr lang="fr-CA" sz="2800"/>
          </a:p>
          <a:p>
            <a:r>
              <a:rPr lang="fr-CA" sz="2800"/>
              <a:t>Nom : Thomson </a:t>
            </a:r>
            <a:endParaRPr lang="fr-CA" sz="2800">
              <a:cs typeface="Calibri"/>
            </a:endParaRPr>
          </a:p>
          <a:p>
            <a:endParaRPr lang="fr-CA" sz="2800">
              <a:cs typeface="Calibri"/>
            </a:endParaRPr>
          </a:p>
          <a:p>
            <a:r>
              <a:rPr lang="fr-CA" sz="2800"/>
              <a:t>Nom au complet : Joseph John Thomson </a:t>
            </a:r>
            <a:endParaRPr lang="fr-CA" sz="2800">
              <a:cs typeface="Calibri" panose="020F0502020204030204"/>
            </a:endParaRPr>
          </a:p>
          <a:p>
            <a:endParaRPr lang="fr-CA" sz="2800">
              <a:cs typeface="Calibri" panose="020F0502020204030204"/>
            </a:endParaRPr>
          </a:p>
          <a:p>
            <a:r>
              <a:rPr lang="fr-CA" sz="2800"/>
              <a:t>Nationalité : Royaume-Uni </a:t>
            </a:r>
            <a:endParaRPr lang="fr-CA" sz="2800">
              <a:cs typeface="Calibri"/>
            </a:endParaRPr>
          </a:p>
          <a:p>
            <a:endParaRPr lang="fr-CA" sz="2800">
              <a:cs typeface="Calibri"/>
            </a:endParaRPr>
          </a:p>
          <a:p>
            <a:r>
              <a:rPr lang="fr-CA" sz="2800"/>
              <a:t>Période de temp : 18 décembre 1856 - 30 </a:t>
            </a:r>
            <a:r>
              <a:rPr lang="fr-CA" sz="2800" err="1"/>
              <a:t>âout</a:t>
            </a:r>
            <a:r>
              <a:rPr lang="fr-CA" sz="2800"/>
              <a:t> 1940 </a:t>
            </a:r>
            <a:endParaRPr lang="fr-CA" sz="2800">
              <a:cs typeface="Calibri"/>
            </a:endParaRPr>
          </a:p>
          <a:p>
            <a:endParaRPr lang="fr-CA" sz="2800">
              <a:cs typeface="Calibri"/>
            </a:endParaRPr>
          </a:p>
          <a:p>
            <a:r>
              <a:rPr lang="fr-CA" sz="2800"/>
              <a:t>Découverte : Manque des charges positives et négatives, comme des prunes dans un </a:t>
            </a:r>
            <a:r>
              <a:rPr lang="fr-CA" sz="2800" err="1"/>
              <a:t>plume-pudding</a:t>
            </a:r>
            <a:r>
              <a:rPr lang="fr-CA" sz="2800"/>
              <a:t>. </a:t>
            </a:r>
            <a:endParaRPr lang="fr-CA" sz="2800">
              <a:cs typeface="Calibri"/>
            </a:endParaRPr>
          </a:p>
        </p:txBody>
      </p:sp>
      <p:pic>
        <p:nvPicPr>
          <p:cNvPr id="2" name="Image 2">
            <a:extLst>
              <a:ext uri="{FF2B5EF4-FFF2-40B4-BE49-F238E27FC236}">
                <a16:creationId xmlns:a16="http://schemas.microsoft.com/office/drawing/2014/main" id="{9666D6CB-3230-4FA3-829C-A1D26E70F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6700" y="3941"/>
            <a:ext cx="3002016" cy="2764221"/>
          </a:xfrm>
          <a:prstGeom prst="rect">
            <a:avLst/>
          </a:prstGeom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6B3A5B1B-E3A2-4A18-9418-C5AB0FCF6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1297" y="2780931"/>
            <a:ext cx="2966544" cy="1834793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FE908E36-CE19-4E28-82A3-9B10C1C418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7193" y="5456970"/>
            <a:ext cx="2743200" cy="139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revision>10</cp:revision>
  <dcterms:created xsi:type="dcterms:W3CDTF">2022-01-12T14:43:54Z</dcterms:created>
  <dcterms:modified xsi:type="dcterms:W3CDTF">2022-01-20T19:34:59Z</dcterms:modified>
</cp:coreProperties>
</file>